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Г.-Г. Маркес и «магический реализм» в романе «Сто лет одиночества»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Макондо, семья Буэндиа и чудо как норма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контексте латиноамериканского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 лет одиночества» выросло из литературного бума 1960-х, семейной памяти Маркеса и истории Латинской Америки. Публикация 1967 года сделала автора всемирно известным и закрепила роман в мировом каноне.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магический реализм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 чудо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соединяет бытовую, историческую и мифическую реальность так, что граница между обычным и невероятным почти исчезает.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символы, повторяющиеся мотивы и ощущение, что частная судьба включена в более широкий культурный и исторический порядок.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слой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Прошлое, настоящее и предчувствие будущего в таком повествовании не разделены жёстко, а наслаиваются друг на друга.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без изумления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Невероятные события изображаются как часть повседневности, поэтому герои реагируют на них спокойно и буднично.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Маркеса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магический реализм помогает показать историю семьи и страны как единый, многозначный и живой художественный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Макондо как художественная модель мира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Макондо существует как почти отдельная вселенная: город отрезан от внешнего мира и живёт по собственным законам.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окружение не просто фон, а часть образа, подчёркивающая удалённость, уязвимость и самодостаточность этого мира.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Макондо возвращаются в изменённом виде, поэтому город воспринимается как пространство исторической памяти и повторяющихся ошибок.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как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распад Макондо показывает, что изоляция и забвение ведут не к сохранению, а к исчезновению целого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Г.-Г. Маркеса «Сто лет одиночества»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магического реализма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важен не сам набор чудес, а их роль в построении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соединение реальности и чуда, а остальные признаки усиливают историческое и символическое измерение романа.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как часть повседневной реальности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Макондо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романа формируется обычный жизненный порядок: семья, дом, труд и первые попытки устроить новый мир.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бессонницы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событие быстро входит в повседневность, а герои ищут практические способы сохранить память и названия вещей.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аномалия воспринимается как длительный жизненный факт, меняющий ритм города и судьбы его жителей.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Вознесение Ремедиос Прекрасной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невероятное в романе описано спокойно, как событие, которое не разрушает мир, а подтверждает его особую природу.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имён и характеров показывает, что герои словно возвращаются к уже прожитым сценариям.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поколений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Буэндиа сменяют друг друга в замкнутом семейном круге.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Г.-Г. Маркеса «Сто лет одиночества»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00595"/>
            <a:ext cx="4663800" cy="2942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романа Г.-Г. Маркеса «Сто лет одиночества»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и чудесное в структуре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уровни повествования работают вместе и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не отменяет реальность, а помогает увидеть в ней историческую глубину, символику и скрытую закономерность.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Буэндиа и тема одиночества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рода стремится постичь мир до конца, но его любознательность постепенно превращается в отрыв от близких и от реальности. В его образе одиночество связано не с молчанием, а с невозможностью остановиться и услышать другого человека.
</a:t>
            </a:r>
            <a:endParaRPr lang="en-US" sz="75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Аркадио Буэндиа: одержимость поиском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авторитет и личная отстранённость соединяются в фигуре человека, который многое пережил, но почти никого не подпускает к себе. Его судьба показывает, как опыт власти и войны может усилить эмоциональную изоляцию.
</a:t>
            </a:r>
            <a:endParaRPr lang="en-US" sz="78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 Аурелиано Буэндиа: внутреннее замыкание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Аурелиано Второй, Хосе Аркадио Второй и другие потомки наследуют не только имена, но и семейную разобщённость. Род Буэндиа становится хроникой людей, которые живут рядом, но не умеют по-настоящему быть вместе.
</a:t>
            </a:r>
            <a:endParaRPr lang="en-US" sz="84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поколения: повторение без близости
</a:t>
            </a:r>
            <a:endParaRPr lang="en-US" sz="12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романе работает магический реализм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художественных переходов в романе Г.-Г. Маркеса.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36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памяти и исторической преемственности
</a:t>
            </a:r>
            <a:endParaRPr lang="en-US" sz="2361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цветы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цветы сопровождают важные моменты романа и становятся знаком памяти, которая не исчезает даже после разрыва связей. Этот образ объединяет личное чувство, семейную историю и пространство Макондо.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Пергаменты Мелькиадеса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Пергаменты хранят знание о прошлом и будущем, но раскрываются лишь постепенно. Они показывают, что история семьи Буэндиа не случайна, а включена в более широкий круг времени и повторения.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записи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надписи и рукописные следы удерживают связь между людьми, когда устная память ослабевает. В романе они напоминают, что культура существует только там, где опыт передаётся дальше.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имена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переходящие от поколения к поколению, создают ощущение преемственности, но одновременно подчёркивают опасную замкнутость судьбы. В них слышится и семейная традиция, и предчувствие нового повторения ошибок.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анализа романа Г. Г. Маркеса «Сто лет одиночества»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соотношение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линии не существуют отдельно: каждая усиливает другую и помогает показать, как личная жизнь Буэндиа превращается в модель исторического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время задают композиционный центр романа; память и история его углубляют, а любовь и власть показывают двойственную природу человеческих связей.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аллегория Латинской Америки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Банановая компания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банановой компанией показывает зависимость региона от внешнего капитала и жестокость эксплуатации. Здесь особенно заметно расхождение между официальным рассказом и памятью тех, кто пережил трагедию.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отразились реальные латиноамериканские столкновения, где идеалы быстро сменяются насилием. Политическая борьба показана не как фон, а как сила, разрушающая судьбы и привычный порядок жизни.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правда оказывается вытесненной, а коллективный опыт — обесцененным. Маркес показывает, как власть может не только подавлять людей, но и стирать саму возможность помнить.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одной семьи приобретает масштаб судьбы целого континента. Через Макондо писатель говорит о повторяемости травм, социальной несправедливости и исторической уязвимости Латинской Америки.
</a:t>
            </a:r>
            <a:endParaRPr lang="en-US" sz="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835951"/>
            <a:ext cx="4339200" cy="1882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магического реализма у Г.-Г. Маркеса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приёмы создают в романе ощущение чуда, которое не нарушает реальность, а раскрывает её скрытую глубину.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Маркес сочетает необычное и достоверное так, что фантастическое начинает объяснять историю, а не вытеснять её.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Г. Г. Маркеса «Сто лет одиночества»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Повествовательная манера и тон романа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спокойно и ровно, словно семейная хроника. Даже невероятные события подаются без эмоционального нажима, поэтому читатель воспринимает чудо как часть внутренне цельного мира.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свидетельство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 придают повествованию достоверность и удерживают связь с реальной жизнью. На этом фоне чудесное выглядит не случайной выдумкой, а естественным продолжением привычного опыта.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эпичность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остаётся ясным, но при этом охватывает целые поколения и большие исторические периоды. Такая манера создаёт ощущение широты, будто перед нами не отдельный сюжет, а судьба мира.
</a:t>
            </a:r>
            <a:endParaRPr lang="en-US" sz="10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стал мировым литературным явлением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говорит о семье, любви, власти, смерти и памяти так, что эти темы понятны читателям разных стран. В центре остаётся человеческий опыт, а не только местный колорит.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уровней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можно воспринимать как семейную сагу, миф о начале мира и историческую притчу одновременно. Такая многослойность делает роман интересным и для школьника, и для исследователя.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Локальное и общее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Макондо сохраняет яркую национальную окраску, но его судьба выходит за пределы одной страны. Благодаря этому частная история становится понятной как образ жизни любого общества, теряющего память.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повторения ошибок и одиночества не устаревает, потому что касается и прошлого, и настоящего. Именно поэтому роман остаётся живым текстом, к которому возвращаются новые поколения читателей.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интерпретации эмоционально-смысловой структуры романа «Сто лет одиночества»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структура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фон романа меняется от домашней тепла к тревоге, однако главные чувства постоянно возвращают читателя к мысли о хрупкости человеческих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одиночество и память; страх и насилие поддерживают драматизм, а надежда сохраняется лишь как слабая, но важная возможность выхода.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Трактовка О. Н. Половинкиной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Половинкина рассматривает магический реализм как способ соединить мифологическое мышление с историческим опытом. В таком чтении чудо не отвлекает от смысла, а помогает его точнее увидеть.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получает связь фантастического с исторической памятью и культурным опытом. Именно поэтому роман можно читать как размышление о том, как народы сохраняют и теряют себя.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и национальное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подчёркивает, что судьба отдельной семьи у Маркеса связана с судьбой целого региона. Личная история Буэндиа становится художественной моделью коллективной памяти Латинской Америки.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как метод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события в романе не служат украшением сюжета. Они раскрывают закономерности общества, где прошлое постоянно возвращается в новых формах и влияет на настоящее.
</a:t>
            </a:r>
            <a:endParaRPr lang="en-US" sz="10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«Сто лет одиночества»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остаётся актуальным, потому что показывает, как замкнутость разрушает человека и целые сообщества. Сегодня эта тема особенно узнаваема в мире, где люди часто теряют способность к подлинному диалогу.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забвения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Макондо напоминает, что общество без памяти становится уязвимым для повторения ошибок. Произведение предупреждает: утрата прошлого ведёт не только к исторической слепоте, но и к нравственному распаду.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узнаёт в романе вопрос о том, как исторические процессы влияют на частную жизнь. Поэтому книга воспринимается не как далёкая легенда, а как разговор о настоящем.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образности, психологической глубины и ясной идеи делает роман понятным подросткам и взрослым. Он побуждает думать о семье, памяти, ответственности и цене духовной самостоятельности.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Магический реализм как язык памяти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Маркеса показывает, что чудо в литературе может объяснять реальность глубже, чем прямое описание. Макондо, Буэндиа и повторяющееся время превращают частную судьбу в универсальный опыт одиночества и памяти.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2026-05-27T12:34:58Z</dcterms:created>
  <dcterms:modified xsi:type="dcterms:W3CDTF">2026-05-27T12:34:58Z</dcterms:modified>
</cp:coreProperties>
</file>