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Западноевропейская культура XI—XV веков: основные темы и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средневековой культуры: общество, вера, искусство, наука и ремёсла.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основы и влияние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XI—XV веках в Западной Европе сформировалось феодальное общество, основанное на трёх сословиях. Католическая церковь играла ведущую роль, влияя на мышление, мораль и обыденную жизнь людей.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Вассалитет строился на обязательствах между сеньором и вассалом, где лен был главной основой власти, передаваемой по наследству. Это обеспечивало стабильность и иерархию в обществе.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Вассалитет и лен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обрабатывали землю, платили оброк и выполняли повинности, создавая экономическую основу. Ремесленники обеспечивали города необходимыми товарами и услугами.
</a:t>
            </a:r>
            <a:endParaRPr lang="en-US" sz="909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крестьянства и ремесленников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Дворяне и рыцари владели землями и выступали защитниками феодальных владений, служа королю и участвуя в военных походах.
</a:t>
            </a:r>
            <a:endParaRPr lang="en-US" sz="1175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и защита территорий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феодального общества и его быт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сохраняли и переписывали рукописи, а также обучали грамотности мальчиков из знатных семей, формируя интеллектуальный фундамент общества.
</a:t>
            </a:r>
            <a:endParaRPr lang="en-US" sz="705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— центры знания
</a:t>
            </a:r>
            <a:endParaRPr lang="en-US" sz="1280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Соборные здания служили не только религиозными центрами, но и художественными памятниками, отражая могущество церкви и объединяя прихожан.
</a:t>
            </a:r>
            <a:endParaRPr lang="en-US" sz="777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Кафедральные соборы как символы веры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службы, фестивали и паломничества сопровождали жизнь общества, укрепляя веру и создавая социальные связи.
</a:t>
            </a:r>
            <a:endParaRPr lang="en-US" sz="821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обряды и праздники
</a:t>
            </a:r>
            <a:endParaRPr lang="en-US" sz="1098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католической церкви на культуру и образование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Романская архитектура характеризуется толстыми стенами, скруглёнными арками и небольшими окнами, создавая ощущение надёжности и защиты.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Романский стиль: крепость и монументальность
</a:t>
            </a:r>
            <a:endParaRPr lang="en-US" sz="1148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Готический стиль известен стрельчатыми арками, большими витражами и изящными шпилями, подчёркивая духовное вознесение и свет.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Готика: устремлённость к свету
</a:t>
            </a:r>
            <a:endParaRPr lang="en-US" sz="1319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знаменитый готический собор, начатый в 1163 году, сочетает архитектурное мастерство с богатыми декоративными элементами и является культурным символом эпохи.
</a:t>
            </a:r>
            <a:endParaRPr lang="en-US" sz="945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Парижской Богоматери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романской и готической архитектуры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служили библейские и житийные сюжеты, которые визуально передавали важные религиозные идеи и рассказы.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искусство помогало укреплять веру, обучая прихожан и подтверждая авторитет церкви через образность.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Использовались разнообразные техники: фрески, мозаики, каменные и деревянные скульптуры украшали храмы и поддерживали духовность.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искусство Средневековья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Европу проникли новые технологии и редкие товары, изменив повседневную жизнь и стимулируя развитие ремёсел.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расширили географические и культурные горизонты Европы, способствуя обмену знаниями с Востоком.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и их культурное значение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Шампани и Франкфурта стали важными торговыми центрами, связывая различные регионы и способствуя развитию городов.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и торговля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банков и активный товарооборот с пряностями, тканями и вином ускоряли экономическое развитие и культурный обмен.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Монастырское и светское образование в Средневековье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обучали грамоте и сохраняли ценные рукописи, обеспечивая основу для знаний на латыни.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школы учили письму, арифметике и латинскому языку, используя рукописные учебники для подготовки учеников.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Кафедральные школы занимались формальным обучением, готовя студентов к поступлению в институты высшего образования.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способствовало формированию системы образования, постепенно расширяя интеллектуальный круг общества.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университетов и роль в развитии знаний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университеты, такие как Болонский и Парижский, появились в XII—XIII веках и стали важными центрами науки и культуры.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велось по четырём основным факультетам, охватывая гуманитарные и точные науки, что способствовало всестороннему развитию.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привлекали студентов из различных стран, способствуя международному обмену знаниями и культурными идеями.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5" y="2975096"/>
            <a:ext cx="8561700" cy="21655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ремёсел и городская культура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11425" y="1414025"/>
            <a:ext cx="36432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XI—XV веках города активно росли, развивались разнообразные ремёсла. Мастерские объединяли специалистов — кузнецов, ткачей, сапожников, создавая качественные изделия для повседневной жизни и торговли.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89375" y="1414025"/>
            <a:ext cx="3643200" cy="12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Гильдии защищали права ремесленников и строго следили за качеством продукции. Регулярно проводившиеся ярмарки способствовали обмену товарами и культурному взаимодействию различных европейских народов.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средневековой литературы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литература включала эпические произведения, такие как «Песнь о Роланде», отражающие идеалы доблести и патриотизма.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романы, например «Роман о Розе», описывали любовные и приключенческие сюжеты, популярные среди знати и горожан.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Известное творчество Данте Алигьери, включая «Божественную комедию», оказало глубокое влияние на развитие европейской поэзии и философии.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о короле Артуре и рыцарях Круглого стола стали основой для многочисленных повествований, подчёркивающих честь и героизм.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6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музыка: церковная и светская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Григорианский хорал занимал центральное место в церковной жизни, исполнялся мужскими хорами на латинском языке, создавая особую атмосферу богослужений и молитв.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Светская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Светская музыка трубадуров и миннезингеров была посвящена романтической любви и рыцарским подвигам. В этот период появились первые системы нотной записи и такие музыкальные инструменты, как лира и орган.
</a:t>
            </a:r>
            <a:endParaRPr lang="en-US" sz="2466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архитектуры привело к совершенствованию аркбутанов и витражей, а в судостроении — к созданию каравелл с несколькими мачтами и парусами.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и научные достижения эпохи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очков в итальянских мастерских позволило улучшить качество зрения и расширило возможности чтения и работы с документами.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XIV веке были изобретены башенные механические часы в Милане, что значительно улучшило измерение времени в городах и монастырях.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следовали строгому кодексу чести, ценили храбрость и верность, что отражалось в их поведении и общественной роли.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Рыцарская культура и её значения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турниры были не только зрелищными мероприятиями, но и способом подготовки воинов, а геральдика служила идентификацией дворянских родов.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34438"/>
            <a:ext cx="435600" cy="38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37563"/>
            <a:ext cx="435600" cy="3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56923"/>
            <a:ext cx="435600" cy="348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131" y="2472015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2131" y="1399008"/>
            <a:ext cx="218400" cy="194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2131" y="3528685"/>
            <a:ext cx="218400" cy="1941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и народные традиции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42625" y="2491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Театрализованные шествия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Театрализованные представления и шествия были популярны и использовались для передачи легенд и религиозных сюжетов среди населения.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842625" y="1422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карнавалы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праздники, такие как масленица и карнавалы, объединяли жителей городов, создавая атмосферу веселья и культурного единства.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42650" y="3549575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сказания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творчество включало народные песни, сказания и загадки, которые сохраняли историю и формировали общую идентичность народа.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печатного пресса Гутенбергом в 1440-х годах сделало книгу доступнее и ускорило распространение информации по Европе.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книг способствовало росту грамотности среди горожан и обмену культурными и научными знаниями между странами.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напечатанные книги в основном включали Библии, религиозные трактаты и научные тексты, что усилило развитие образовательных процессов.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5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книгопечатания и распространение знаний
</a:t>
            </a:r>
            <a:endParaRPr lang="en-US" sz="2456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западноевропейской культуры на Восточную Европу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Готический архитектурный стиль проникал в страны Восточной Европы, влияя на церковные и светские здания.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Латинские рукописи и университетское образование распространялись, способствуя развитию науки и гуманитарных знаний в восточных регионах.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Рыцарская культура и торговые ярмарки западноевропейского типа становились известны, обогащая культурный и экономический облик соседних стран.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культура создала основу для Возрождения, вдохновляя новые взгляды на науку, религию и художественные формы.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XV века увеличился интерес к античному наследию и гуманистическим идеям, что отражалось в искусстве и философии того времени.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эпохе Возрождения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средневековой западноевропейской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XI—XV веков заложила фундамент европейской цивилизации, объединяя достижения в искусстве, науке и образовании, активно влияя на развитие общества и сохраняясь в современности.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2026-05-10T14:25:24Z</dcterms:created>
  <dcterms:modified xsi:type="dcterms:W3CDTF">2026-05-10T14:25:24Z</dcterms:modified>
</cp:coreProperties>
</file>