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система: как организм защищается и поддерживает равновесие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помощник, который очищает ткани, защищает от инфекций и поддерживает баланс жидкости.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в курсе 8 класса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изучают связь лимфы с кровью, иммунитетом и внутренней средой организма. У системы нет собственного насоса, поэтому движение лимфы обеспечивают мышцы, дыхание и клапаны сосудов.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лимфатическая система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капилляры собирают из тканей избыток жидкости, который не вернулся в кровеносные сосуды. Так начинается путь лимфы и поддерживается нормальный объём межклеточной среды.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с клапанами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сосуды проводят лимфу дальше и не дают ей двигаться назад. Клапаны работают как односторонние створки, помогая жидкости продвигаться даже при слабом давлении.
</a:t>
            </a:r>
            <a:endParaRPr lang="en-US" sz="983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Лимфоузлы
</a:t>
            </a:r>
            <a:pPr algn="l" indent="0" marL="0">
              <a:lnSpc>
                <a:spcPct val="115000"/>
              </a:lnSpc>
              <a:buNone/>
            </a:pPr>
            <a:r>
              <a:rPr lang="en-US" sz="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 задерживают микробы, чужеродные частицы и погибшие клетки. В них активируются иммунные клетки, поэтому узлы называют естественными фильтрами организма.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лимфы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содержит воду, соли, белки, жиры и лимфоциты. По составу она близка к тканевой жидкости, но выполняет ещё и транспортную, и защитную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лимфы в организме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везде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капилляры есть почти во всех тканях тела. Исключение составляют ткани головного и спинного мозга, а также костная ткань.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узлы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пути лимфа проходит через группы лимфоузлов на шее, в подмышках, в грудной клетке и в паху. Здесь она частично очищается.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протоки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фильтрации лимфа собирается в более крупные лимфатические протоки. Они становятся главным путём возврата жидкости в кровеносное русло.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кровь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пути лимфа снова попадает в венозную кровь. Так организм возвращает лишнюю жидкость и сохраняет постоянство внутренней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лимфа проходит через организм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движения лимфы от тканей к венозной крови и роли лимфоузла в фильтрации.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таком диапазоне часто бывают узлы, которые можно прощупать на шее, под челюстью, в подмышках и в паху.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см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9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 размер некоторых лимфоузлов, заметных при осмотре или пальпации.
</a:t>
            </a:r>
            <a:endParaRPr lang="en-US" sz="2589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анатомия и физиология человека, школьный курс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лимфатической системы и их функции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органы системы выполняют разные задачи: одни фильтруют лимфу, другие помогают созревать иммунным клеткам.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системы распределены по всему телу и работают вместе, обеспечивая защиту на разных этапах пути микробов.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анатомия лимфатической системы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6349" y="2615725"/>
            <a:ext cx="2603502" cy="252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5061" y="2271575"/>
            <a:ext cx="2187579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и формирование иммунитета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Орган, который учит защиту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Тимус можно представить как учебный центр для будущих защитников организма. В нём созревают Т-лимфоциты, которые затем распознают опасные клетки и помогают бороться с инфекциями. На схеме удобно показать его за грудиной.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важен в детстве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детском и подростковом возрасте тимус работает особенно активно. Именно тогда иммунная система учится отличать свои клетки от чужих и формирует основу защиты на будущее. Это подчёркивает его роль в развитии организма.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с возрастом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полового созревания тимус постепенно уменьшается, но не теряет значения полностью. Он уже не так заметен, как в детстве, однако именно через его работу в ранние годы формируется надёжный иммунитет.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лимфатической 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система одновременно участвует в очищении тканей, защите и переносе питательных веществ.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связаны с поддержанием равновесия жидкости и иммунной защитой; перенос жиров остаётся важной, но более узкой функцией.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4451" y="1377928"/>
            <a:ext cx="162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24997"/>
            <a:ext cx="202200" cy="161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и питание после еды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из пищи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жиры из тонкого кишечника не сразу попадают в кровь. Сначала они всасываются в лимфатические капилляры и продолжают путь по лимфатической системе.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Млечные сосуды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капилляры кишечника называют млечными сосудами. Они получили такое название из-за светлого, молочно-белого вида лимфы после переваривания жирной пищи.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 организму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лимфу жиры переносятся дальше и затем поступают в кровеносную систему. Так организм распределяет питательные вещества без перегрузки одного пути.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функция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особенность показывает, что лимфатическая система нужна не только для защиты. Она также помогает усваивать и доставлять часть питательных веществ после приёма пищи.
</a:t>
            </a:r>
            <a:endParaRPr lang="en-US" sz="10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лимфоциты защищают организм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опасных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лимфоциты напрямую атакуют заражённые или повреждённые клетки. Так организм быстрее ограничивает распространение инфекции и уменьшает риск того, что болезнь затронет новые ткани.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 клеткам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лимфоциты подают сигналы и помогают вырабатывать защитные вещества. Благодаря их работе иммунная система действует согласованно, а ответ на инфекцию становится точнее и эффективнее.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угроз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умеют отличать чужеродные вещества и клетки от собственных. Когда они находят микроб или изменённую клетку, сразу запускают иммунный ответ и привлекают другие защитные механизмы организма.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лимфоцитов сохраняет память о встрече с микробом. Поэтому при повторном заражении организм реагирует быстрее, а после некоторых болезней и прививок защита формируется надолго.
</a:t>
            </a:r>
            <a:endParaRPr lang="en-US" sz="10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увеличиваются лимфоузлы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иммунный ответ при инфекции или воспалении приводит к увеличению лимфоузла.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лимфатической системы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Лимфедема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Лимфедема возникает, когда лимфа оттекает плохо и задерживается в тканях. Из-за этого чаще всего отекают руки или ноги, а кожа может становиться плотной и тяжёлой.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Лимфаденит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Лимфаденит — это воспаление лимфоузлов, чаще всего связанное с инфекцией. Узел становится болезненным, увеличивается и сигнализирует, что иммунная система активно борется с причиной воспаления.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лимфатические сосуды развиваются неправильно с рождения. Тогда отток жидкости может быть затруднён уже в детстве, поэтому такие состояния требуют наблюдения врача и бережного отношения к нагрузкам.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движению лимфы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 движется без собственного насоса, поэтому особенно важны активные движения тела и дыхание. Чем меньше неподвижности, тем легче системе выполнять свою работу.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движение лимфы поддерживают мышцы и дыхание; длительное сидение замедляет её отток.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«Лимфатическая система»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объём помогает удерживать баланс жидкости в тканях и предотвращает отёки. Без такого возврата организм быстро терял бы внутреннее равновесие.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 литра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лимфы ежедневно возвращается в венозную кровь.
</a:t>
            </a:r>
            <a:endParaRPr lang="en-US" sz="2700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«Лимфатическая система»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3850" y="1163687"/>
            <a:ext cx="7576500" cy="15487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проверяют лимфоузлы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области помогают заметить реакцию лимфоузлов на воспаление в ближайших органах и тканях.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Лимфоузлы проверяют там, где они быстрее всего реагируют на инфекции ближайших органов.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«Лимфатическая система»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558" y="1675625"/>
            <a:ext cx="2601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лимфатической системе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взрослого человека лимфатические сосуды образуют очень длинную сеть — их суммарная протяжённость составляет тысячи километров. Это показывает, насколько широко система распределена по телу.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узлов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организме есть сотни лимфоузлов, хотя обычно их не видно и не ощущают в повседневной жизни. Они расположены группами и работают как сеть внутренних фильтров.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 пауз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действует постоянно: днём, ночью, во время движения и отдыха. Даже во сне она продолжает возвращать жидкость в кровь и поддерживать защиту тканей.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задача не только защищать от микробов, но и сохранять чистоту тканей. Поэтому лимфатическая система помогает организму оставаться в устойчивом и здоровом состоянии.
</a:t>
            </a:r>
            <a:endParaRPr lang="en-US" sz="10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лимфатическую систему здоровой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63336" y="120185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Ходьба, плавание, зарядка и подвижные игры помогают мышцам сжимать сосуды и продвигать лимфу вперёд. Даже короткая активность полезнее долгого сидения без движения.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3336" y="2165760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забывать про 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дыхание во время движения усиливает отток лимфы, потому что изменения давления в грудной клетке помогают жидкости перемещаться по сосудам и возвращаться в кровь.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3336" y="312966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питьё, полноценный сон и разнообразное питание поддерживают нормальную работу тканей. Если организм получает всё необходимое, лимфатической системе легче выполнять свои функции.
</a:t>
            </a:r>
            <a:endParaRPr lang="en-US" sz="903" dirty="0"/>
          </a:p>
        </p:txBody>
      </p:sp>
      <p:sp>
        <p:nvSpPr>
          <p:cNvPr id="14" name="Text 5"/>
          <p:cNvSpPr txBox="1"/>
          <p:nvPr/>
        </p:nvSpPr>
        <p:spPr>
          <a:xfrm>
            <a:off x="463336" y="4093579"/>
            <a:ext cx="3417600" cy="6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Менять положение тела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сидение или стояние замедляет движение лимфы. Поэтому полезно вставать, разминаться и менять позу, особенно во время учёбы, чтения или работы за столом.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 врача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отличить обычную реакцию лимфоузла от признаков, при которых нужен медицинский осмотр.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система: важная работа каждый день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незаметно возвращает жидкость в кровь, переносит жиры из кишечника и защищает организм от микробов. Её работа поддерживает здоровье, внутреннее равновесие и нормальную жизнь человека.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2026-06-01T10:16:52Z</dcterms:created>
  <dcterms:modified xsi:type="dcterms:W3CDTF">2026-06-01T10:16:52Z</dcterms:modified>
</cp:coreProperties>
</file>