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 алгебре: как числа становятся видимыми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увидеть связи между величинами на плоскости.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графики важны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учат не только считать, но и замечать зависимость между величинами. На координатной плоскости можно быстро понять, как меняется функция, где рост, убывание или постоянство.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00" y="1760755"/>
            <a:ext cx="3082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764" y="1760755"/>
            <a:ext cx="3082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жизни встречаются графики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 и массы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длине, массе или росте график наглядно показывает, как одна величина связана с другой. Это удобно, когда данные меняются постепенно и важно увидеть общую картину.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дням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меняется температура в течение недели, где было потепление, а где — краткое похолодание. По таблице это заметить сложнее, чем по линии на плоскости.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задания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используются для сравнения успеваемости, количества выполненных заданий и других результатов по месяцам. Один и тот же набор данных можно читать как таблицу, формулу и изображение.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движения график показывает, как путь зависит от времени. Он помогает понять, когда движение идёт равномерно, а когда происходит остановка или ускорение.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положение точки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взаимно перпендикулярных осях: горизонтальной Ox и вертикальной Oy. Они задают направление отсчёта и помогают точно указывать положение любой точки.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B(-1; 4) расположена слева от оси Oy, а точка C(0; -2) лежит на самой оси Oy ниже начала отсчёта. Знаки чисел показывают направление и расстояние от начала координат.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координаты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A(2; 3) находится в первой четверти, потому что обе координаты положительные. Такие точки удобно отмечать, когда нужно увидеть связь между двумя величинами наглядно.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 четверти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задаётся двумя числами. Сначала называют абсциссу — координату по оси Ox, затем ординату — координату по оси Oy. Порядок чисел менять нельзя.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и ордината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таблица значений превращается в график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графике соответствует паре чисел из таблицы. По ним легко проверить, что зависимость задана без скачков и пропусков.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 увеличивается вместе с x на одинаковую величину, значит зависимость линейная и закономерность постоянна.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графика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правильно читать любой график и не путать данные.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оси, масштаб или подписи, график можно прочитать неверно даже при правильных точках.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 зависимости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Величина изменяется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две связанные величины: например, время и путь, температуру и день, количество и месяц. График показывает, как одна из них меняется по мере изменения другой.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Направление линии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идут вверх вправо, зависимость возрастает. Если линия спускается вправо вниз, она убывает. Горизонтальный участок означает, что значение остаётся постоянным.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Точка и значение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не только увидеть рисунок, но и точно прочитать координаты точки. Одна точка на графике соответствует определённым числам, которые нужно назвать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таблице значений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зависимости на координатной 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графика линейной зависимости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заметить одинаковый шаг между соседними точками. Это помогает быстро проверить вычисления и построение по таблице.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увеличении x на 1 значение y растёт на 2, значит линия имеет постоянный наклон.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графике и её смысл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которую легко читать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обычно выглядит как прямая. По её направлению сразу видно, как ведёт себя зависимость: растёт она или уменьшается. Это делает формулу понятной не только в записи, но и на рисунке.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идёт вверх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при x положительный, прямая поднимается слева направо. Чем больше этот коэффициент, тем заметнее наклон линии. По такому графику удобно видеть, что величина увеличивается быстрее или медленнее.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идёт вниз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при x отрицательный, прямая опускается слева направо. Такой вид графика показывает убывание зависимости. На одной плоскости можно сравнить разные прямые и увидеть, что они меняются по-разному.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графика по вопросам к задаче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на координатной плоскости соответствующую точку, проверьте подписи осей и убедитесь, что масштаб позволяет считать значения без ошибок.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 осями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считывания координат сравните полученный результат с условием задачи и определите, возрастает ли зависимость, убывает или остаётся постоянной на нужном участке.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именно спрашивают в задаче: значение y при заданном x, значение x при известном y или сравнение нескольких участков графика.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нужную величину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увидеть, где график пересекает ось Oy и ось Ox. Эти точки часто помогают понять начальное значение и момент, когда величина обращается в ноль.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пересечения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изменение величины на графике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делает заметным не только общий рост, но и краткое снижение на третьем дне, которое в таблице видно не так наглядно.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небольшого падения в середине периода температура снова растёт и к концу наблюдения достигает наибольшего значения.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учебного примера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7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3441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связан с формулой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правило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как вычислить значение функции для любого x. Она удобна, когда нужно быстро найти ответ, но не всегда сразу раскрывает общий вид зависимости.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поведение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переводит правило на координатную плоскость и позволяет увидеть, как меняется функция: возрастает она, убывает или остаётся постоянной на отдельных участках.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проверяет связь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помогает сопоставить несколько пар чисел и убедиться, что формула записана верно. По ней удобно строить график и проверять отдельные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56056"/>
            <a:ext cx="4417500" cy="2052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таблицы, формулы и графика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записи одной зависимости дополняют друг друга и помогают по-разному увидеть одно и то же правило.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 для проверки, формула — для вычислений, график — для сравнения изменений; вместе они дают полное представление о зависимости.
</a:t>
            </a:r>
            <a:endParaRPr lang="en-US" sz="142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построении графиков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перепутать порядок чисел в паре координат. Тогда точка оказывается не там, где должна быть, и весь график искажается.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координаты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деления на осях мешают правильно читать координаты и сравнивать точки. Даже небольшая погрешность в построении может изменить форму линии или ломано́й.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 делят оси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отрицательными числами легко пропустить знак «минус» или отложить значение не в ту сторону. Это особенно заметно на точках слева и ниже начала координат.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 минус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осях выбран разный или слишком мелкий масштаб, точки теряют точность. Из-за этого график выглядит неверно даже при правильных вычислениях.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со масштаба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верно ли прочитан график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избежать ошибок при чтении координат, масштаба и выводов по условию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 задачах на движение и изменения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график показывает, как меняется путь с течением времени. По нему удобно видеть, когда объект движется быстрее, медленнее или стоит на месте.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 времени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равномерное, зависимость пути от времени изображается прямой линией. Чем больше наклон, тем больше путь проходит объект за одинаковый промежуток времени.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скорость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участок на графике означает, что величина не меняется. В задаче на движение это обычно говорит о остановке или паузе в пути.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или остановка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следить не только за движением, но и за изменениями цены, массы, температуры или количества. Это делает задачу понятнее и короче по записи.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изменения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отрицательная зависимость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плоскости легко увидеть, что две прямые ведут себя по-разному: одна поднимается, другая опускается, хотя обе задаются простой формулой.
</a:t>
            </a:r>
            <a:endParaRPr lang="en-US" sz="147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при x определяет направление изменения: положительный даёт рост, отрицательный — убывание.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Таблица, формула и график дополняют друг друга: вместе они упрощают проверку вычислений, поиск закономерностей и объяснение ответа в задаче.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представления одной зависимости помогают проверять и понимать данные.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алгебру глазами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соединяют числа, формулы и координатную плоскость в понятную систему. Они показывают, как меняются величины, помогают сравнивать зависимости и делать выводы без 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2026-05-29T23:38:32Z</dcterms:created>
  <dcterms:modified xsi:type="dcterms:W3CDTF">2026-05-29T23:38:32Z</dcterms:modified>
</cp:coreProperties>
</file>