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в литературе: эмоция, конфликт, трагедия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раскрывает героя на пределе выбора.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ярость важно понимать в 11 классе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ярости помогает увидеть, как в литературе личная боль превращается в конфликт, а затем — в нравственный выбор. Она особенно важна для анализа драмы, психологической прозы и лирики XIX–XX веков.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как художественный образ и литературный конфликт
</a:t>
            </a:r>
            <a:endParaRPr lang="en-US" sz="2055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в тексте проявляется через резкую речь, внезапные поступки, внутренний монолог и выразительные детали, которые выдают предельное напряжение героя.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сюжета она становится толчком к ссоре, преступлению, дуэли, семейному разрыву или духовному перелому, ускоряя развитие конфликта.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противопоставляет ярость разуму и состраданию, чтобы показать границу между живым человеческим чувством и разрушительной силой.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ярости в классических произведениях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ярость рождается не из одного события, а из накопленного давления среды и унижения личности.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века; датировка не требуется.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XIX века эти причины часто переплетаются и усиливают друг друга.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А. Н. Островского: ярость как ответ на подавление личности
</a:t>
            </a:r>
            <a:endParaRPr lang="en-US" sz="1842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1859: создание пьесы
</a:t>
            </a:r>
            <a:pPr algn="l" indent="0" marL="0">
              <a:lnSpc>
                <a:spcPct val="100000"/>
              </a:lnSpc>
              <a:buNone/>
            </a:pPr>
            <a:r>
              <a:rPr lang="en-US" sz="6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 мир, где власть в семье держится на страхе, жесткости и постоянном моральном давлении.
</a:t>
            </a:r>
            <a:endParaRPr lang="en-US" sz="1527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как источник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поведение делает ярость формой контроля: подавление превращается в привычный способ удерживать порядок в доме.
</a:t>
            </a:r>
            <a:endParaRPr lang="en-US" sz="1522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Катерины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героини не выражается прямой агрессией, но нарастает до состояния, которое невозможно скрыть.
</a:t>
            </a:r>
            <a:endParaRPr lang="en-US" sz="152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приводит к катастрофе, показывая, что разрушительное чувство может родиться даже из молчаливого сопротивления.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ярость развивается в литературном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движения конфликта в драме, психологическом романе и эпосе.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ярости в русской классике и мировой культуре
</a:t>
            </a:r>
            <a:endParaRPr lang="en-US" sz="2288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который вырывается наружу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ярость часто передается через образы пламени и жара: они делают чувство видимым и почти физически ощутимым. Такой образ легко поддержать контрастным светом, резкими тенями и напряженным выражением лица героя.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вместо спокойного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шторм и порывистый ветер помогают показать внутренний разлад сильнее, чем прямое объяснение. Мрачный пейзаж обычно подчеркивает, что человек уже не управляет собой, а подчиняется стихии чувства.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 грани взрыва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Дуэль, ссора или сцена молчаливого противостояния дают особенно выразительный визуальный материал. Здесь важны жест, пауза, резкое движение и напряжение пространства, которое передает опасность и неизбежность развязки.
</a:t>
            </a:r>
            <a:endParaRPr lang="en-US" sz="12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выражения ярости в литературном произведении
</a:t>
            </a:r>
            <a:endParaRPr lang="en-US" sz="2196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произведениям XIX–XX веков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ярость может быть открытой, скрытой или обращенной против самого героя. Это важно для точного анализа конфликта.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не сводится к крику: она может разрушать через слова, действие или молчание.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
</a:t>
            </a:r>
            <a:pPr algn="ctr" indent="0" marL="0">
              <a:lnSpc>
                <a:spcPct val="100000"/>
              </a:lnSpc>
              <a:buNone/>
            </a:pPr>
            <a:r>
              <a:rPr lang="en-US" sz="25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романа, в котором скрытая ярость становится частью духовной катастрофы героя.
</a:t>
            </a:r>
            <a:pPr algn="ctr" indent="0" marL="0">
              <a:lnSpc>
                <a:spcPct val="100000"/>
              </a:lnSpc>
              <a:buNone/>
            </a:pPr>
            <a:r>
              <a:rPr lang="en-US" sz="25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«Преступление и наказание», 1866
</a:t>
            </a:r>
            <a:endParaRPr lang="en-US" sz="3678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унижение и бедность превращают внутреннее напряжение в опасную идею. Достоевский раскрывает не мгновенную вспышку, а длительное разрушение личности изнутри.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ярости в литературных сюжетах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вспышка ярости, тем заметнее ее отложенная цена: вина, одиночество, распад отношений и трагический финал.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XIX века последствие почти всегда выходит за пределы одной сцены и влияет на всю судьбу героя.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и народный бунт в произведениях о власти и свободе
</a:t>
            </a:r>
            <a:endParaRPr lang="en-US" sz="2044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обида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ярость в литературе возникает там, где долгие годы копится чувство бесправия, а унижение становится привычной частью жизни и толкает людей к открытому сопротивлению.
</a:t>
            </a:r>
            <a:endParaRPr lang="en-US" sz="1366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как взрыв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бунта коллективное чувство действует стремительно: оно ломает привычный порядок, объединяет людей и превращает скрытое напряжение в резкое, опасное движение против власти.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протеста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гнев против насилия может быть справедливым по причине, но не всегда по способу действия: протест легко переходит в жестокость и месть.
</a:t>
            </a:r>
            <a:endParaRPr lang="en-US" sz="138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народной ярости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исторической прозе и у Пушкина бунт редко выглядит однозначно: он обнажает правду о страдании, но одновременно приносит новые жертвы, страх и разрушение человеческих судеб.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распознается ярость героя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опирается на речь персонажа, ремарки, психологические детали, авторский комментарий и развитие сцены от напряжения к вспышке.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в поэзии: от личного чувства к историческому напряжению
</a:t>
            </a:r>
            <a:endParaRPr lang="en-US" sz="1683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ярость редко называется прямо: ее выдают ритм, резкие паузы, звуковые повторы и образы огня, ветра, крови, камня, через которые личная боль становится ощутимой и напряженной.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XX века часто связывает ярость с войной, протестом и историческим надломом; поэтому важны не только смысл, но и визуальный ряд: рукописи, контраст, крупный шрифт, портрет автора.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авторы показывают ярость художественными средствами
</a:t>
            </a:r>
            <a:endParaRPr lang="en-US" sz="2025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выразительными оказываются средства, передающие внутреннее напряжение и смену состояния героя, а не только сам факт вспышки.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анализа художественных произведений русской литературы XIX–XX веков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приема зависит от рода литературы: в драме особенно заметны ремарка и пауза, в прозе — монолог и символ, в эпосе — развернутая сцена.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Ярость, гнев, обида, раздражение и отчаяние в литературе
</a:t>
            </a:r>
            <a:endParaRPr lang="en-US" sz="2152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эмоция, тем выше риск необратимого поступка; при этом не всякая резкость означает ярость — важен ведущий мотив состояния.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эмоциональных состояний по их функции в литературном анализе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 близкие состояния героя и точнее понимать, какой именно эмоциональный импульс ведет к поступку и конфликту.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ярость в литературе становится нравственной проблемой
</a:t>
            </a:r>
            <a:endParaRPr lang="en-US" sz="1964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становится опасной, когда герой начинает оправдывать ею насилие, унижение другого человека или месть; тогда чувство перестает быть реакцией и превращается в выбор.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Достоевского, Островского и Толстого такая энергия часто ведет к духовному слому, потому что разрушает способность слышать другого и отвечать за последствия.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вспышки, жестокие слова, холод к близким и отсутствие раскаяния показывают, что ярость уже подменяет характер и становится устойчивой чертой поведения.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оценивает не только силу чувства, но и отношение героя к нему: нравственно значимым оказывается момент, когда человек либо останавливает себя, либо окончательно подчиняется разрушению.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ярости к осознанию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роман показывает не только вспышку, но и внутреннюю работу после нее: от понимания боли до нравственного выбора или окончательного распада личности.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общественный смысл ярости в литературе
</a:t>
            </a:r>
            <a:endParaRPr lang="en-US" sz="213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в русской литературе часто рождается из семейного деспотизма, социального неравенства и зависимости человека от власти, поэтому личный конфликт становится знаком болезни общества.
</a:t>
            </a:r>
            <a:endParaRPr lang="en-US" sz="1528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революции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этого времени гнев героев отражает реальные катастрофы: войну, насилие, распад привычного мира и напряжение между справедливым протестом и разрушительной силой.
</a:t>
            </a:r>
            <a:endParaRPr lang="en-US" sz="1561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кризиса ценностей и исторических потрясений ярость все чаще связывается с ощущением надлома эпохи, когда частная боль героя приобретает общественное звучание.
</a:t>
            </a:r>
            <a:endParaRPr lang="en-US" sz="1530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или читателю понять и преодолеть ярость
</a:t>
            </a:r>
            <a:endParaRPr lang="en-US" sz="2009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ярости связано с ответственностью и принятием последствий, поэтому авторы противопоставляют ей не подавление, а духовную зрелость.
</a:t>
            </a:r>
            <a:endParaRPr lang="en-US" sz="141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моделям преодоления конфликта в произведениях XIX–XX веков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эти мотивы обычно возникают после кризиса и показывают, что остановить разрушение может не сила, а осмысленное внутреннее усилие.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ярость как испытание личности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32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Ярость в литературе проверяет героя на прочность: она обнажает боль, унижение и страх, но особенно ясно показывает, способен ли человек сохранить достоинство, совесть и ответственность.
</a:t>
            </a:r>
            <a:endParaRPr lang="en-US" sz="4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2026-05-20T03:55:50Z</dcterms:created>
  <dcterms:modified xsi:type="dcterms:W3CDTF">2026-05-20T03:55:50Z</dcterms:modified>
</cp:coreProperties>
</file>