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с натуральным показателем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повторяющегося умножения, которая помогает считать быстрее.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 тот же множитель повторяется много раз, запись получается длинной и неудобной. Степень делает её короткой, помогает работать с формулами, площадями, объёмами и большими числами.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алгебре нужна степень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раз число умножается само на себя в записи степени.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 указывает число одинаковых множителей в произведении, поэтому запись становится короче и понятнее.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степени с натуральным показателем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записи степени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из каких частей состоит степень и чему равен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показывает повторяющееся число, а показатель — сколько раз оно записано в произведении.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степени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на наглядных примерах
</a:t>
            </a:r>
            <a:endParaRPr lang="en-US" sz="2778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2^2 означает, что число 2 повторяется два раза: 2·2. Такой пример удобно представить как пару одинаковых квадратиков или одинаковых блоков, соединённых вместе.
</a:t>
            </a:r>
            <a:endParaRPr lang="en-US" sz="174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2^3 число 2 умножается само на себя три раза: 2·2·2. На рисунке это можно показать тремя одинаковыми кубиками, расположенными рядом.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повторений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2^5 показывает уже пять одинаковых множителей. Чем больше показатель, тем длиннее произведение и тем заметнее рост результата даже при том же основании.
</a:t>
            </a:r>
            <a:endParaRPr lang="en-US" sz="174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4^2 выглядит иначе: повторяется уже число 4, а не 2. Это помогает увидеть, что именно основание определяет, какое число будет умножаться.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значение степени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новом показателе значение удваивается, поэтому рост становится всё заметнее.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одной и той же основе увеличение показателя резко увеличивает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определению: 2^1=2, 2^2=4, 2^3=8, 2^4=16, 2^5=32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число остаётся самим собой, потому что в произведении только один множитель.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случай показывает, что степень не изменяет число, если показатель равен единице.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свойство степени a^1 = a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куб числа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во второй степени называют квадратом. Так, 6^2 = 36 и 10^2 = 100. Название связано с площадью квадрата, где измеряют поверхность фигуры.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степень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 третьей степени называют кубом. Например, 3^3 = 27 и 2^3 = 8. Это название связано с объёмом куба как геометрического тела.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степень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куб помогают связать алгебру с геометрией. Одно и то же число даёт разные результаты, потому что в степенях 2 и 3 меняется число одинаковых множителей.
</a:t>
            </a:r>
            <a:pPr algn="ct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endParaRPr lang="en-US" sz="1379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«квадрат» и «куб» часто встречаются в учебнике и ускоряют чтение выражений. Если показатель равен 2 или 3, запись сразу распознаётся без долгих вычислений.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терминов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вычислить степень по определению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определению степени с натуральным показателем.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читать запись степени
</a:t>
            </a:r>
            <a:endParaRPr lang="en-US" sz="2863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4^3 читают как «четыре в третьей степени». Такое чтение сразу показывает, что число 4 повторяется три раза в произведении, а не образует другое число.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показателя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не является отдельным числом, которое нужно складывать или умножать само по себе. Он показывает только количество одинаковых множителей в записи степени.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куб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9^2 читают как «девять в квадрате», а 2^3 — как «два в кубе». Эти короткие названия удобно использовать, когда показатель равен 2 или 3.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чтение помогает не путать степень с умножением, числом и другими действиями. Тогда легче решать примеры, проверять себя и избегать лишних ошибок.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и произведение одинаковых множителей
</a:t>
            </a:r>
            <a:endParaRPr lang="en-US" sz="2666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удобно заменяет повторяющееся умножение одной и той же величины. В таблице видно, как короткая запись соотносится с развернутым произведением и его значением.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 — это компактная форма записи одинаковых множителей; она сокращает запись и упрощает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с натуральным показателем
</a:t>
            </a:r>
            <a:endParaRPr lang="en-US" sz="13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степени в жизни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числа 10 помогают удобно записывать очень большие величины. Например, 10^3 означает тысячу, 10^6 — миллион, а 10^9 — миллиард, поэтому запись становится короче и понятнее.
</a:t>
            </a:r>
            <a:endParaRPr lang="en-US" sz="1566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степень часто показывает, как связаны стороны и площадь. Если сторона квадрата равна 2, то 2^2 описывает его площадь, потому что перемножаются два одинаковых измерения.
</a:t>
            </a:r>
            <a:endParaRPr lang="en-US" sz="1631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тел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куба степень помогает увидеть объём: 2^3 соответствует кубу со стороной 2. Здесь умножаются три одинаковых множителя, потому что учитываются длина, ширина и высота.
</a:t>
            </a:r>
            <a:endParaRPr lang="en-US" sz="1566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научных текстах степени используют для компактной записи чисел и величин. Это делает формулы короче и помогает быстрее сравнивать значения в задачах и вычислениях.
</a:t>
            </a:r>
            <a:endParaRPr lang="en-US" sz="1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степеней одной основы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удобно видеть, что каждый новый показатель резко увеличивает результат даже при неизменном основании. Это помогает запомнить правило и быстро оценивать рост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показателя приводит к очень быстрому росту степени; для одной основы разница между соседними значениями становится всё заметнее.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определению: 3^1=3, 3^2=9, 3^3=27, 3^4=81, 3^5=243
</a:t>
            </a:r>
            <a:endParaRPr lang="en-US" sz="15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степенями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суммой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нельзя заменять сложением. Запись 2^3 означает 2·2·2, а не 2+2+2, поэтому сначала нужно вспомнить определение, а потом выполнять вычисление.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перепутать, какое число повторяется и сколько раз оно повторяется. В записи 10^2 основание — 10, а показатель — 2, поэтому это не число 102.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снова заменить степень произведением и пересчитать ответ. Такая проверка помогает заметить неверный порядок действий, ошибку в умножении или неправильное чтение записи.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задаче со степенью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определению степени с натуральным показателем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04408"/>
            <a:ext cx="521700" cy="46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3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степени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натуральным показателем — это краткая запись повторяющегося умножения. Она позволяет заменить длинное произведение одной компактной записью и сразу увидеть структуру выражения.
</a:t>
            </a:r>
            <a:endParaRPr lang="en-US" sz="1248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показывает, какое число повторяется в произведении. Если основание равно 4, значит, именно число 4 умножается само на себя нужное число раз.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говорит, сколько раз основание записано в произведении. Он помогает понять, сколько одинаковых множителей нужно умножить, чтобы получить значение степени.
</a:t>
            </a:r>
            <a:endParaRPr lang="en-US" sz="1336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равен 1, степень равна самому основанию. Степени 2 и 3 имеют отдельные названия: квадрат и куб, и их полезно узнавать сразу.
</a:t>
            </a:r>
            <a:endParaRPr lang="en-US" sz="13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93039"/>
            <a:ext cx="4759500" cy="26527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упражнений по теме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Потренируйтесь заменять степень произведением одинаковых множителей и находить значение выражения. В таблице приведены короткие примеры с ответами для самопроверки.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вычислить степень, нужно правильно прочитать запись, заменить её произведением и аккуратно перемножить одинаковые множители.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учебные примеры по теме «Определение степени с натуральным показателем»
</a:t>
            </a:r>
            <a:endParaRPr lang="en-US" sz="15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степени с геометрией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4, то его площадь выражается как 4^2. Здесь степень отражает два одинаковых измерения: длину и ширину, которые перемножаются между собой. Такая запись помогает быстро связать число и геометрическую модель.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куба со стороной 4 используется запись 4^3. Она показывает, что нужно учитывать три одинаковых измерения: длину, ширину и высоту. Поэтому одна и та же основа в третьей степени даёт другой результат, чем в квадрате.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результаты разные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модели наглядно объясняют, почему одинаковое число в степенях 2 и 3 даёт разные значения. В одном случае учитываются две стороны фигуры, в другом — три измерения тела, и это меняет итог вычисления.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24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4924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43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29799" y="4186700"/>
            <a:ext cx="3771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58974" y="4186700"/>
            <a:ext cx="502800" cy="5028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освоено после темы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уверенно читать степень вслух и понимать, что означает запись вида a^n. Это помогает правильно воспринимать выражения и не путать степень с обычным числом.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записи
</a:t>
            </a:r>
            <a:endParaRPr lang="en-US" sz="127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навык — превращать степень в произведение одинаковых множителей. Именно так удобно вычислять значение и проверять, правильно ли прочитана запись.
</a:t>
            </a:r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произведением
</a:t>
            </a:r>
            <a:endParaRPr lang="en-US" sz="1263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называть основание и показатель степени без ошибок. Это важно, потому что каждый элемент записи выполняет свою роль и определяет значение выражения.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показатель
</a:t>
            </a:r>
            <a:endParaRPr lang="en-US" sz="1263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темы ученик должен находить значения степеней с небольшими натуральными показателями. Такие примеры развивают внимание к порядку действий и точность вычислений.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простых степеней
</a:t>
            </a:r>
            <a:endParaRPr lang="en-US" sz="1262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квадрат и куб числа, потому что эти термины часто встречаются в задачах по алгебре и геометрии. Они помогают быстрее понимать смысл записи степени.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куб
</a:t>
            </a:r>
            <a:endParaRPr lang="en-US" sz="13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 — короткая запись, которая экономит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натуральным показателем помогает заменить длинное повторяющееся умножение удобной записью. Если помнить роль основания и показателя, вычисления становятся быстрее, а связь алгебры с геометрией — понятнее.
</a:t>
            </a:r>
            <a:endParaRPr lang="en-US" sz="37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2026-05-29T21:45:40Z</dcterms:created>
  <dcterms:modified xsi:type="dcterms:W3CDTF">2026-05-29T21:45:40Z</dcterms:modified>
</cp:coreProperties>
</file>