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натуральных чисел: зачем оно нужно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записывать числа и быстро считать без лишних деталей.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рядом с нами каждый день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округление в ценах, времени, расстояниях и новостях. Оно помогает быстро оценить величину, сравнить числа и записать большие данные короче, когда точность до единицы не нужна.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натуральные числа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используют для счёта предметов и обозначения порядка: 1, 2, 3 и далее. Они отвечают на вопрос, сколько и каким по счёту является объект.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нужна точность, тем сильнее число можно упростить. Поэтому округление часто применяют в задачах, измерениях и повседневных сообщениях.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натурального числа — это замена его более удобным близким числом. Такое число проще читать, записывать и использовать в устном счёте или прикидке ответа.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23426" y="2362487"/>
            <a:ext cx="1503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числа и их значение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младший разряд числа. Он показывает отдельные предметы и остаётся видимым, пока мы не округляем число до десятков или более крупного разряда.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сотни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разряды помогают видеть число крупнее. При округлении именно на цифру справа от них смотрят, чтобы решить, оставить разряд или увеличить его.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делают запись больших чисел удобнее для чтения. Если округление ведётся до тысяч, все разряды правее заменяются нулями.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округлить число правильно, нужно понимать место каждой цифры. Тогда легко выбрать нужный разряд и не потерять смысл записи.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разряд, до которого нужно округлить число. Именно он останется в записи, а всё, что стоит правее, будет заменено нулями после выполнения правила.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 цифру сразу справа от нужного разряда. Если это 0, 1, 2, 3 или 4, нужный разряд не меняют, и число округляется вниз.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справа стоят 5, 6, 7, 8 или 9, нужный разряд увеличивают на 1. Это значит, что число округляется вверх к следующему удобному значению.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округления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до десятков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цифра единиц 5 или больше, десяток увеличивается на 1: 68 округляется до 70, 54 — до 60, а 87 — до 90. Это быстро и удобно.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округлении до десятков смотрят на цифру единиц. Если она меньше 5, число остаётся в ближайшем меньшем десятке: 41 превращается в 40, а 23 — в 20.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числа меняются при округлении до десятков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видно, что каждое число переходит к ближайшему десятку, а не просто уменьшается или увеличивается случайно.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цифра единиц к 5 и выше, тем чаще число округляется в большую сторону.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 правилу округления натуральных чисел.
</a:t>
            </a:r>
            <a:endParaRPr lang="en-US" sz="6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до сотен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округлении до сотен смотрят на цифру десятков. Если она 0, 1, 2, 3 или 4, число сохраняют в ближайшей меньшей сотне, а справа ставят нули.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цифра десятков равна 5, 6, 7, 8 или 9, сотня увеличивается на 1. Так число 2 351 превращается в 2 400.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2 347 округляется до 2 300, потому что цифра десятков равна 4. Значит, до следующей сотни оно ещё не доходит.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округления все цифры правее сотен заменяются нулями. Это делает запись короче и подчёркивает нужный разряд.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округления до разных разрядов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одно и то же число меняется при округлении до десятков, сотен и тысяч.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выбранный разряд, тем сильнее меняется число и тем меньше остаётся точных деталей.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 правилу округления натуральных чисел.
</a:t>
            </a:r>
            <a:endParaRPr lang="en-US" sz="6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округлении до тысяч смотрят на сотни: если там 5 или больше, тысяча увеличивается на 1. Это удобно для быстрых оценок больших чисел.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округления натуральных чисел по школьному курсу математики.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7 500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значении число уже переходит к следующей тысяче и становится 8 000.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округления натурального числа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округлении натуральных чисел: выбор разряда, проверка следующей цифры, изменение разряда и замена цифр справа нулями.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5 стоит ровно посередине между двумя соседними значениями, поэтому она не ближе ни к меньшему, ни к большему числу. В школьном правиле выбирают большее значение.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цифра 5 округляет вверх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удобно запоминать: если следующая цифра равна 5, округление всегда идёт в сторону увеличения. Это работает при округлении до десятков, сотен и тысяч.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35 находится между 30 и 40. При округлении до десятков записывают 40, потому что число с 5 в следующем разряде переходит вверх.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через границу разряда меняется сразу вся запись числа. Такие примеры особенно важно проверять внимательно, чтобы не пропустить увеличение старшего разряда.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округления натуральных чисел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999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превратиться в 1 000 при округлении.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удобство при округлении числа 4 872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числе видно, как меняется запись в зависимости от выбранного разряда. Чем крупнее разряд, тем короче запись и тем менее точным становится результат.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помогает выбрать нужный уровень точности: для счёта достаточно приблизительного значения, а для проверки вычислений лучше сохранять больше деталей.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задания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округлении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выбрать не тот разряд и округлить число по неверной цифре. Из-за этого результат становится совсем другим и не соответствует условию задачи.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связана с переходом через 9: в числе 999 после округления до тысяч получается 1 000, и нужно изменить сразу несколько разрядов.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забыть заменить цифры справа нулями. Тогда запись остаётся неверной, хотя сам старший разряд уже изменён правильно.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в измерениях и статистике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записанный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быстро сообщить приблизительный рост, точность до сантиметра часто не нужна. Поэтому 163 см можно записать как 160 см, если округляют до десятков сантиметров. Такая запись удобна в таблицах и устных ответах.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 новостях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о численности населения точное значение не всегда важно. Число 52 784 можно представить как 53 000, если нужна общая оценка. Это помогает сделать запись короче и быстрее сравнить данные.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статистике округление используют, когда важно увидеть общую картину, а не каждую единицу. Тогда числа становятся проще для чтения, а результаты легче сопоставлять между собой в таблицах, диаграммах и кратких отчётах.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округление используется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встречается и в магазине, и на уроках математики, и в новостях. Оно помогает быстро записывать данные там, где точность до единицы не обязательна.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округление полезно в разных ситуациях: оно сокращает запись и делает расчёты удобнее без потери смысла.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исходные числа и результаты округления. В таблице видно, как меняется запись при переходе к разным разрядам.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 цифрой 5 и больше справа округляются вверх, а при переходе через 9 возможно изменение следующего разряда.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задания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09" y="1836742"/>
            <a:ext cx="254475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67071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71847" y="3151554"/>
            <a:ext cx="254475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округления с прикидкой ответа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позволяет заменить точные числа более удобными и быстро получить прикидку ответа без длинных вычислений.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помогает увидеть, к какому уровню относится число: к десяткам, сотням, тысячам или ещё большему разряду.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разумности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точный результат сильно отличается от прикидки, это повод перепроверить вычисления и найти возможную ошибку.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округлены, считать в уме проще: можно быстро сложить, умножить или сравнить значения, не теряя понимания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округлении натуральных чисел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делает запись короче, а вычисления — быстрее. Если запомнить правило про цифры 0–4 и 5–9, выбирать разряд и проверять переход через 9 станет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2026-05-24T12:32:59Z</dcterms:created>
  <dcterms:modified xsi:type="dcterms:W3CDTF">2026-05-24T12:32:59Z</dcterms:modified>
</cp:coreProperties>
</file>