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 выбирает решения, законы и своих представителей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народа: как люди вместе решают важные дела
</a:t>
            </a:r>
            <a:endParaRPr lang="en-US" sz="332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власть народа важна каждому школьнику
</a:t>
            </a:r>
            <a:endParaRPr lang="en-US" sz="235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в семье, классе, школе, городе и стране — везде нужны общие правила. На этой теме видно, как люди договариваются, выбирают и отвечают за общее дело.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«демократия»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«демократия» пришло из греческого языка и переводится как «власть народа». Это значит, что важные решения принимаются не одним человеком, а с участием людей.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демократическом обществе ценят закон, порядок и уважение к другим. Каждый может высказывать своё мнение, но делать это нужно спокойно и честно.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помогает людям решать общие вопросы вместе: через выборы, обсуждения и правила, которые действуют для всех. Так меньше ссор и больше справедливости.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Выборы: каждый голос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избирательном участке люди приходят и делают свой выбор. Так они решают, кому доверить представлять их интересы. Даже самый маленький голос здесь имеет значение, потому что все голоса считаются одинаково.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жителей: обсуждаем двор и улицу
</a:t>
            </a:r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дворе нужно поставить скамейку, починить дорогу или убрать мусор, жители собираются и говорят о проблеме. Каждый может предложить идею, а потом вместе выбирают лучшее решение.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Классное решение: школа тоже учит договариваться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обсуждают правила, поручения и важные дела. Иногда нужно выбрать старосту или решить, как провести праздник. Это очень похоже на настоящую демократию, только в миниатюре.
</a:t>
            </a:r>
            <a:endParaRPr lang="en-US" sz="1294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власть народа в жизни
</a:t>
            </a:r>
            <a:endParaRPr lang="en-US" sz="25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 выбирает представителей
</a:t>
            </a:r>
            <a:endParaRPr lang="en-US" sz="2689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 — много дел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не может сам решить все вопросы огромной страны. Поэтому люди выбирают тех, кто будет говорить и действовать от их имени.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выбирают депутатов, глав городов, губернаторов и президента. Они получают право принимать решения, но обязаны помнить, что отвечают перед людьми и законом.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 народа должен не только обещать, но и выполнять работу честно. Если он забывает о доверии людей, это сразу становится заметно.
</a:t>
            </a:r>
            <a:endParaRPr lang="en-US" sz="13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проходят выборы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избирательного процесса: от объявления до результата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помогают людям жить спокойно и понимать, что можно делать, а что нельзя. Благодаря им в обществе меньше ссор, обид и неожиданных сюрпризов.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права человека: на безопасность, учёбу, отдых и помощь. Если правила известны всем, каждому проще чувствовать себя уверенно и справедливо.
</a:t>
            </a:r>
            <a:endParaRPr lang="en-US" sz="155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демократическом государстве законы должны быть одинаковыми для всех. Никто не должен стоять «выше правил», даже если очень хочется похвастаться.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делают жизнь понятной и честной. Они помогают людям договариваться и действовать так, чтобы в общем доме было порядок и спокойствие.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законы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права есть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право на жизнь, отдых, образование и защиту. Государство должно помогать людям чувствовать себя в безопасности и не оставаться без поддержки.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обязанности помогают жить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обязанности: соблюдать законы, уважать других, беречь природу и порядок. Когда человек выполняет их, жизнь в стране становится дружнее и спокойнее.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слушать не только большинство
</a:t>
            </a:r>
            <a:endParaRPr lang="en-US" sz="2722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демократии часто побеждает мнение большинства, но это не значит, что другие люди не важны. Меньшинство тоже нужно слышать и уважать.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только самых громких, решение может получиться несправедливым. Спокойный разговор помогает увидеть проблему с разных сторон и не забыть никого.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правила защищают всех людей, а не только тех, кто сейчас победил в споре. Поэтому в обществе так важны вежливость, терпение и честность.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самоуправление рядом с домом
</a:t>
            </a:r>
            <a:endParaRPr lang="en-US" sz="267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дом
</a:t>
            </a:r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могут сообщать о поломках, мусоре или неудобствах во дворе. Так становится понятнее, кто отвечает за порядок рядом с домом.
</a:t>
            </a:r>
            <a:endParaRPr lang="en-US" sz="128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власти решают, где нужно починить дорогу, поставить фонарь или сделать переход безопаснее. Эти изменения сразу замечают и дети, и взрослые.
</a:t>
            </a:r>
            <a:endParaRPr lang="en-US" sz="125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парком, сквером и улицей тоже входит в местные дела. Если территория ухожена, в ней приятно гулять и играть.
</a:t>
            </a:r>
            <a:endParaRPr lang="en-US" sz="147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могут предлагать идеи и участвовать в обсуждениях. Когда люди говорят о проблемах спокойно и по делу, хорошие решения находятся быстрее.
</a:t>
            </a:r>
            <a:endParaRPr lang="en-US" sz="12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самоуправление — первая школа демократии
</a:t>
            </a:r>
            <a:endParaRPr lang="en-US" sz="2361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классе дети учатся высказывать свои идеи и слушать одноклассников. Когда староста выбирается честно, а правила обсуждаются вместе, решение становится понятным для всех.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Общие поручения учат ответственности: кто-то следит за порядком, кто-то помогает с делами, кто-то напоминает о сроках. Так каждый чувствует, что от него тоже зависит общий результат.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Объявление выборов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сообщают, когда и где будет голосование, чтобы люди знали правила и могли заранее подготовиться.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Голосование и подсчет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граждане тайно голосуют, а голоса честно считают. Каждый голос имеет одинаковую силу.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 и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объявления результата люди видят, что решение принято по закону, и больше доверяют власти и выбору граждан.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выборы создают доверие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общему решению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предложение одного человека проходит обсуждение и превращается в полезное дело.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мнения помогают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с разных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замечают проблему по-разному, они видят больше деталей. Один подмечает одно, другой — другое, и вместе получается более точная картина.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спор помогает не ссориться, а искать ответ. Если говорить спокойно и по очереди, каждый успевает объяснить свою мысль и услышать чужую.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мнения делают итог честнее, потому что учитывают интересы многих людей. Тогда решение подходит не только самым громким, но и тем, кто обычно молчит.
</a:t>
            </a:r>
            <a:endParaRPr lang="en-US" sz="13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на торжественном дне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поднят российский флаг, и люди стоят рядом, слушая гимн. Такой момент напоминает: страна принадлежит всем гражданам, а не одному человеку. Символы государства объединяют людей и помогают почувствовать общую ответственность.
</a:t>
            </a:r>
            <a:endParaRPr lang="en-US" sz="941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как главная книга правил
</a:t>
            </a:r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Конституция, и рядом школьники внимательно читают страницы. В ней записано, как устроена жизнь страны и какие права есть у каждого человека. Это главный документ, который напоминает о законе и порядке.
</a:t>
            </a:r>
            <a:endParaRPr lang="en-US" sz="938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Бюллетень в урне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бюллетень аккуратно опускают в прозрачную урну. В этот момент видно, как личный выбор становится частью общего решения. Голосование помогает людям участвовать в делах страны спокойно и честно.
</a:t>
            </a:r>
            <a:endParaRPr lang="en-US" sz="1048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Поднятая рука за общее решение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или на собрании люди поднимают руки, чтобы поддержать предложение. Простое движение показывает согласие и участие в общем деле. Так даже маленький жест становится знаком народного выбора.
</a:t>
            </a:r>
            <a:endParaRPr lang="en-US" sz="1013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народной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учится быть гражданином, когда соблюдает правила класса, приходит вовремя и не мешает другим работать. Из таких привычек растёт уважение к общему порядку.
</a:t>
            </a:r>
            <a:endParaRPr lang="en-US" sz="1594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Помощь одноклассникам и младшим учит замечать чужую трудность. Когда человек умеет поддержать, в школе и дома становится спокойнее и дружелюбнее.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Умение договариваться важно на перемене, в игре и при выполнении задания. Если каждый слышит другого, проще найти решение, которое устроит всех.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Ответственность начинается с простых слов и дел: пообещал — выполнил, взял дело — довёл до конца. Именно так вырастает надёжный и честный человек.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учатся быть гражданами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право голосовать появляется после совершеннолетия: так важные решения принимают те, кто уже несёт полную гражданскую ответственность.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возраста гражданин получает право участвовать в выборах.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лет
</a:t>
            </a:r>
            <a:endParaRPr lang="en-US" sz="5442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 32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власти народа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Ложь и обман мешают людям понять, что происходит на самом деле. Без правдивой информации трудно принять честное и полезное решение.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Равнодушие опасно тем, что люди перестают интересоваться общими делами. Тогда решения принимают без них, а это делает общество слабее.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Нарушение правил и нежелание слушать других приводят к ссорам и несправедливости. Демократия работает только там, где уважают закон и мнение людей.
</a:t>
            </a:r>
            <a:endParaRPr lang="en-US" sz="15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страна: сила в совместных делах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люди вместе голосуют, обсуждают правила и помогают соседям, страна становится дружнее. Общие дела учат видеть не только свои желания, но и нужды других.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Сила народа заметна в обычных поступках: убрать двор, поддержать одноклассника, бережно отнестись к общему имуществу. Из таких маленьких шагов складывается большая и крепкая страна.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власть народа начинается с участия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народа живёт там, где люди участвуют, выбирают, соблюдают закон и уважают друг друга. Даже маленький школьник уже делает первый шаг к гражданской ответственности.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2026-05-21T07:23:40Z</dcterms:created>
  <dcterms:modified xsi:type="dcterms:W3CDTF">2026-05-21T07:23:40Z</dcterms:modified>
</cp:coreProperties>
</file>