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цапля: смешная и поучительная сказка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важные птицы никак не могут договориться.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о том, как важно уступать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сказка о том, как важно уступать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короткая русская народная сказка, где птицы говорят и ведут себя как люди. В ней много повторов, поэтому историю легко запомнить, пересказать и обсудить.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высокий, серьёзный и немного торопливый. Он хочет действовать быстро, но из-за своей важности часто не замечает, как сам усложняет разговор.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осторожная и капризная. Она не спешит соглашаться и тоже любит, чтобы всё происходило по её желанию, а не по чужому.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похожи тем, что каждый ждёт удобства для себя. Из-за этого им трудно услышать друг друга и сделать первый шаг навстречу.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история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делает 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решает свататься к цапле и приходит к ней с надеждой на согласие.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отвечает не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простого решения начинаются сомнения, ожидание и обида, и разговор становится неловким.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ускользает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оба медлят и капризничают, хорошая возможность договориться исчезает.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слишком упрямы: каждый хочет, чтобы всё было именно по его правилам. Поэтому простая встреча превращается в испытание.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не могут договориться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больше думают о себе, чем о другом. Вместо доброго разговора герои ждут, что первый шаг сделает кто-то другой.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оба теряют шанс на согласие. Сказка показывает: если никто не уступает, даже хорошее знакомство может закончиться плохо.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журавль, потом цапля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идёт к цапле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журавль отправляется к цапле, надеясь на согласие. Но всё заканчивается отказом. Вместо радости он получает неловкость и вынужден уйти ни с чем.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идёт к журавлю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цапля сама идёт к журавлю, но и здесь ответ оказывается не таким, как она ждала. Оба похода заканчиваются одинаково неудачно.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несколько раз повторяется похожее действие: кто-то приходит, получает отказ и уходит. Такой повтор делает сюжет понятным даже самым маленьким слушателям.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ещё и показывает ошибку героев. Они снова и снова ведут себя одинаково, хотя уже могли бы понять, что так ничего не получится.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историю. Когда события идут по знакомой схеме, их легко пересказать своими словами без подсказки.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в сказке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повтору сказка звучит живо и смешно. Слушатель быстро замечает: птицы сами мешают своему счастью.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1196" y="1916405"/>
            <a:ext cx="15637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сказке прячется смешное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вид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стараются выглядеть очень значительными, хотя спорят из-за обычного приглашения. Именно эта важность и делает их поведение забавным.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одно и то же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идут по кругу: пришёл, отказал, ушёл. Из-за этого читателю смешно наблюдать, как герои повторяют одну и ту же ошибку.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 капризы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ведут себя так, будто никто не хочет первым уступить. Это напоминает детскую ссору, поэтому история кажется понятной и весёлой.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неловкость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хотят быть вместе, но сами создают неловкие паузы. Чем серьёзнее их поведение, тем смешнее выглядит весь разговор.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решение героя приводит к следующему и к общему неудачному финалу.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Журавлю и цапле мешает гордость. Каждый хочет выглядеть важным и не спешит сделать добрый шаг навстречу другому.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беда героев — упрямство. Они не умеют уступать и говорить прямо, поэтому простая встреча заканчивается неприятно.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ещё и обидчивы. Стоит услышать не то, что хотелось, — и разговор сразу становится холодным и неловким.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героям помириться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3085" y="1273481"/>
            <a:ext cx="292200" cy="233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23498" y="2514736"/>
            <a:ext cx="231750" cy="309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02011"/>
            <a:ext cx="292200" cy="292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подсказывает нам сказка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Уступать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дружба не строится на одном упрямстве. Если каждый тянет одеяло на себя, договориться становится трудно, а хорошая встреча быстро превращается в обиду.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тянуть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и цапля долго сомневаются и ждут удобного момента. Но промедление не помогает, а только делает решение сложнее и отдаляет тех, кто мог бы стать ближе.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лучше важности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истории ценятся простые и добрые поступки. Сказка мягко напоминает: важный вид и капризы не делают человека лучше, чем внимательность и уважение к другому.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сказке о журавле и цапле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болото как место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легко представить на болоте, где стоят вода, камыш и длинные травы. Такое место кажется тихим и чуть одиноким. Оно хорошо подходит для сказки о птицах, которые никак не могут договориться.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Журавль среди воды и трав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 журавля удобно увидеть на фоне мокрой земли и узкой тропинки. Его длинные ноги и клюв сразу выделяются в природном пейзаже. На таком фоне герой выглядит важным и немного смешным.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и её осторожный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Цапля тоже очень уместна в этом мире воды и камыша. Она кажется тонкой и внимательной, будто всё время прислушивается. Природа помогает показать её характер и делает картинку живой и запоминающейся.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коротких и понятных слов. Герои словно говорят простыми шагами: пошёл, пришёл, отказал, вернулся. Поэтому текст легко читать вслух и понимать даже младшим школьникам.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делают речь ритмичной и запоминающейся. Одни и те же действия возвращаются снова, как будто сказка подсказывает: история важна не сложностью, а тем, как герои ведут себя каждый раз.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Реплики звучат коротко и ясно, без лишних объяснений. Это помогает быстро представить сцену, а ещё делает сказку удобной для пересказа своими словами, почти как маленький живой спектакль.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сказки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внимательно относиться к ответу другого человека. Если слышишь «нет», важно не обижаться и не играть в гордость, а спокойно принять решение.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история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напоминает, что упрямство мешает даже самым простым делам. Когда каждый ждёт первого шага от другого, хорошая встреча может закончиться пусто и грустно.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показывает: доброта и умение договариваться помогают больше, чем важный вид. Тот, кто умеет уступить и говорить прямо, чаще находит друзей и спокойствие.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журавль делает шаг навстречу, но получает отказ. Вместо спокойного разговора он уходит, хотя ещё можно было всё объяснить и не ссориться.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героев и их результат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цапля сама решается прийти к журавлю. Но теперь уже он не соглашается, и ситуация становится ещё более неловкой и смешной.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герой думает прежде всего о себе и не замечает другого. Из-за этого оба теряют шанс на простое и хорошее согласие.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они остаются одни, хотя могли бы быть вместе. Сказка показывает: если никто не хочет уступить, результат получается печальным и пустым.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нарисовать эту сказку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 болотной тропинке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можно показать журавля и цаплю на узкой тропинке у воды. Рядом подойдут камыши, лужицы и высокая трава, чтобы сразу узнать место действия.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смешное, но не злое настроение. Неловкая пауза между героями, чуть отвернувшиеся головы и обиженные позы помогут передать комичный момент сказки.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хотят, чтобы всё было по их правилам. Из-за этого каждый думает не о разговоре, а о том, как настоять на своём и не уступить.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похожесть поступков вызывает улыбку. Хотя птицы разные, ведут они себя одинаково неловко, будто соревнуются, кто первый испортит важную встречу.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журавль, и цапля совершают одинаковую ошибку: сначала отказывают, потом жалеют о решении, но уже поздно. Их упрямство делает ситуацию почти зеркальной.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похожи журавль и цапля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короткая, а события в ней понятные и яркие. Детям легко следить за тем, кто к кому пошёл, кто отказал и почему всё закончилось смешно.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есть знакомая ситуация: оба ждут, что первый шаг сделает другой. Такая маленькая «игра в ожидание» вызывает интерес и понятную улыбку.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похожи на капризных ребят, которые не хотят уступать. Поэтому сказка не только смешит, но и помогает увидеть свои собственные ошибки очень мягко.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нравится детям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16061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483" y="1916061"/>
            <a:ext cx="236400" cy="236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43071" y="1909211"/>
            <a:ext cx="218925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понять сказку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Сватовство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начало истории, когда герой приходит с серьёзным намерением. Так сразу понятно, что разговор идёт не о простой прогулке, а о важном решении.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каждый раз меняет ход событий и делает встречу неловкой. Именно он запускает новые обиды и показывает, что герои не умеют сразу договориться.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Упрямство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героя слишком крепко держатся за своё мнение. Они не хотят уступать, хотя из-за этого теряют шанс на добрый и спокойный конец.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всё время ждут, что другой сделает первый шаг. Но ожидание здесь не помогает: оно только затягивает решение и делает историю длиннее.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каждый остаётся сам по себе. Это самый тихий и грустный результат, который показывает, к чему приводят гордость и постоянные капризы.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сказки о журавле и цапле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хорошие отношения не держатся на гордости и упрямстве. Если уважать друг друга, не тянуть с решением и уметь уступать, жить вместе намного легче и веселее.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2026-05-24T03:29:00Z</dcterms:created>
  <dcterms:modified xsi:type="dcterms:W3CDTF">2026-05-24T03:29:00Z</dcterms:modified>
</cp:coreProperties>
</file>