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мировом значении русской литературы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изменила мировую литературу и наше представление о человеке.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стала мировым явлением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русские писатели отвечали на острые вопросы эпохи: о свободе, совести, неравенстве и выборе. Именно поэтому их книги вышли за пределы национального контекста и стали понятны читателям разных стран.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основа современного русского литературного языка
</a:t>
            </a:r>
            <a:endParaRPr lang="en-US" sz="2688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разговорную естественность, точность и поэтическую выразительность, благодаря чему литературный язык стал гибким и живым.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Онегине», «Борисе Годунове» и «Повестях Белкина» он показал, что русская словесность может быть разнообразной по жанрам и интонациям.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Пушкин стал отправной точкой для последующего развития литературы: его тексты изучают в школе, переводят и цитируют во многих странах.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масштаб русского романа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как история эпохи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 не только судьбы отдельных семей, но и движение самой истории. Частная жизнь героев у него постоянно соприкасается с войной, обществом и вопросами ответственности, поэтому роман воспринимается как широкая картина времени.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без простых ответов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 строится вокруг конфликта между личным счастьем, долгом и общественным осуждением. Толстой не предлагает готовых решений, а заставляет читателя размышлять о цене поступка и о сложности человеческой свободы.
</a:t>
            </a:r>
            <a:endParaRPr lang="en-US" sz="824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Толстого читают во всём мире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интересен не только как великий русский писатель, но и как автор, который расширил возможности европейского романа. Его книги переиздаются и переводятся на десятки языков, потому что в них соединены масштаб, точность наблюдения и философская глубина.
</a:t>
            </a:r>
            <a:endParaRPr lang="en-US" sz="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и психологическая глубина литературы
</a:t>
            </a:r>
            <a:endParaRPr lang="en-US" sz="3046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показал человека в предельных состояниях — между виной, страхом, свободой и надеждой на спасение. Его герои постоянно спорят с собой и с миром.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Достоевский повлиял не только на литературу, но и на философию, психологию и художественную мысль XX века.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«Преступление и наказание», «Идиот» и «Братья Карамазовы» идеи не существуют отдельно от поступков: мысль у него всегда ведёт к нравственному выбору.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русские авторы чаще всего входят в мировой литературный канон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 только известность, но и устойчивое присутствие в учебных курсах и переводах.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Толстой и Достоевский; Пушкин и Чехов сохраняют особый статус благодаря языку и драме.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 основе общего присутствия авторов в переводах, учебных курсах и литературных обзорах.
</a:t>
            </a:r>
            <a:endParaRPr lang="en-US" sz="10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и обновление драматургии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сделал важным не только событие, но и паузу, недосказанность, бытовую деталь и внутреннее напряжение героев. Его пьесы читаются как тонкое наблюдение за жизнью.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изменил театр в России и за рубежом, повлияв на реалистическую и психологическую драму XX века.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«Вишнёвом саде», «Трёх сёстрах» и «Дяде Ване» внешнее действие почти не доминирует. Конфликт у Чехова часто скрыт в интонации, ожидании и несбывшихся надеждах.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8133" y="1175216"/>
            <a:ext cx="31236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русской литературы и их мировая известность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русской классики получили международное признание.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 русской литературы связана с жанровым разнообразием, новаторством формы и сильной художественной индивидуальностью.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литературы; сведения о жанрах и международном признании авторов.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 европейская интеллектуальная история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романы в европейском чтении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русские романы активно обсуждались в Германии, Франции, Великобритании и США. Читателей и критиков привлекали масштаб характеров, напряжённые конфликты и серьёзный разговор о человеке.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вошли в дискуссии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сострадания, свободы, вины и нравственной ответственности вошли в философские и литературные споры Европы. Русская литература стала частью размышлений о личности, выборе и границах человеческой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стала частью мировой культуры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художественная ценность превращается в международное признание.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перевода и читательского освоения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образовательные программы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переведённые издания сделали русских авторов частью школьного и университетского чтения за рубежом, где их изучают как образцы романа, драмы и психологической прозы.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присутствие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русская литература вошла в интеллектуальную жизнь других стран: её цитируют, обсуждают и сопоставляют с национальными традициями, расширяя представление о России.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мост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открыли русскую прозу и поэзию читателям на разных континентах, позволив воспринимать тексты не как «чужие», а как разговор о человеке, понятный вне национальных границ.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стиля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переводчика состояла не только в передаче сюжета, но и в сохранении интонации, ритма фразы, авторской иронии и той смысловой точности, которая делает классику узнаваемой.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русской литературы остаются универсальными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в романах, пьесах и стихах разных эпох, поэтому русская классика остаётся понятной читателям, которые ищут ответы на личные вопросы.
</a:t>
            </a:r>
            <a:endParaRPr lang="en-US" sz="153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центре оказываются этические и экзистенциальные темы; именно они обеспечивают долгую жизнь текстов и их интересность для разных возрастов.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Толстого, Достоевского, Чехова, Бунина и Пастернака; дата не требуется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как часть культурной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Лермонтова, Тютчева и Фета закрепила в русской культуре высокий разговор о судьбе, времени, природе и внутренней свободе, сделав лирическое слово частью общего культурного опыта.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стали крылатыми: они звучат в музыке, учебных хрестоматиях, театральных программах и повседневной речи, переходя из литературы в живую память нескольких поколений.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Блока, Ахматовой и Цветаевой личное чувство соединяется с исторической тревогой и гражданской ответственностью, поэтому их стихи читаются не только как исповедь, но и как свидетельство эпохи.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русской поэзии в том, что она сохраняет эмоциональную точность и философскую ёмкость; именно поэтому её узнают, цитируют и заново открывают в разных странах и культурных контекстах.
</a:t>
            </a:r>
            <a:endParaRPr lang="en-US" sz="12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Нобелевское признание русских писателей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 закрепила международный статус Ивана Бунина, Бориса Пастернака и Александра Солженицына. Их награды показали, что русская проза и поэзия значимы далеко за пределами одной национальной традиции.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Михаила Шолохова тоже связано с мировым признанием русской литературы: его творчество стало частью широкого гуманитарного разговора о войне, истории и судьбе человека в переломные годы.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и основные литературные направления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авторов с жанрами и формами мирового влияния.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мировое присутствие обеспечивают роман и драма, но поэзия и проза тоже сохраняют влияние через переводы, постановки, экранизации и учебные программы.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XIX–XX веков; обобщённые данные о международной рецепции
</a:t>
            </a:r>
            <a:endParaRPr lang="en-US" sz="11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произведения продолжают жить на сцене и экране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сценические версии и читательские постановки закрепляют интерес к Чехову и Толстому, а русская классика начинает входить в репертуар театров за пределами России.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кино и профессионального театра приводит к многочисленным экранизациям и постановкам, которые по-новому интерпретируют знакомые сюжеты для широкой аудитории.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театральные и кинематографические версии подтверждают, что классические конфликты русской литературы остаются понятными и современными для зрителей разных стран.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тексты активно ставят в Европе, США и Азии; режиссёры обращаются к ним как к материалу для разговора о памяти, семье, войне и личной свободе.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роды и жанры русской литературы оказались наиболее влиятельными
</a:t>
            </a:r>
            <a:endParaRPr lang="en-US" sz="2915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распространяются неравномерно: одни лучше работают в чтении, другие — на сцене, но вместе они формируют цельный образ русской словесности.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даёт наибольший международный охват, тогда как драма и лирика усиливают узнаваемость русской литературы через театр, цитирование и школьное чтение.
</a:t>
            </a:r>
            <a:endParaRPr lang="en-US" sz="1572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международной рецепции русской классики; точные количественные данные не приводятся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 разговор о человеке в кризисные эпохи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войн и революций читатели особенно остро слышат в русской литературе вопросы о совести, памяти и цене человеческого выбора, потому что тексты не уходят от трудных 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эти тексты особенно важны как пространство разговора о взрослении, внутренней честности и способности принимать решения, последствия которых выходят за пределы частной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показывает, что сострадание и ответственность не исчезают даже в самые тяжёлые времена; именно поэтому к ней возвращаются, когда общество ищет нравственные ориентиры.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репрессиях, фронте и семейных разломах помогают увидеть историю не как набор дат, а как личный опыт людей, вынужденных жить в условиях страха и неопределённости.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национальной классики к мировому канону
</a:t>
            </a:r>
            <a:endParaRPr lang="en-US" sz="259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художественная ценность текста превращается в устойчивое международное признание.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 мировом культурном пространстве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остаётся мировой силой, потому что соединяет художественную новизну с глубоким разговором о человеке. Её читают, ставят и обсуждают, когда ищут ответы на вечные вопросы о совести, свободе и ответственности.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2026-05-23T10:39:45Z</dcterms:created>
  <dcterms:modified xsi:type="dcterms:W3CDTF">2026-05-23T10:39:45Z</dcterms:modified>
</cp:coreProperties>
</file>