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в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предложения становятся одним связным текстом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должен быть связным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помогает сразу понять тему, увидеть ход мыслей и не потерять смысл. В ответах, сочинениях и пересказах это особенно важно: без связующих средств предложения превращаются в набор разрозненных фраз.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связи предложений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объединяются общей темой и продолжают одну мысль. Читатель легко понимает, о чём идёт речь, потому что содержание не распадается на отдельные куски.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можно повторить, заменить местоимением или близким по смыслу словом. Так текст остаётся цельным, но не звучит однообразно и тяжело.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показывают, как связаны предложения: они соединяют, противопоставляют, объясняют причину, следствие, время или условие. Благодаря им мысль движется последовательно.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помогает выделить главное и сделать переход от известного к новому. В тексте это поддерживает ясность, а в устной речи усиливается интонацией.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повтор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Лексический повтор — это возвращение одного и того же слова или его формы. Он сразу показывает, что речь идёт об одном предмете, явлении или действии.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удерживать главную мысль текста и не даёт ей потеряться. Особенно полезен он в правилах, объяснениях, описаниях и коротких рассказах.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лес — в лесу — к лесу. Слово остаётся узнаваемым, поэтому читатель легко следит за содержанием и понимает, что речь всё время идёт об одном объекте.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уместен там, где важно подчеркнуть ключевое слово. Но слишком частый повтор делает речь тяжёлой, поэтому его обычно сочетают с другими средствами связи.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слова одной тематической группы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избежать однообразия и сделать текст точнее. Слова дом и здание, смелый и храбрый называют одно и то же по-разному, сохраняя общий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одной темы тоже связывают предложения между собой: ученик, класс, урок, дневник, тетрадь. Они создают единое смысловое поле и помогают читателю быстро понять 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подбирать близкие по смыслу слова, текст звучит живее и аккуратнее. При этом важно не менять смысл слишком резко, чтобы мысль оставалась точной и понятной.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тематические слова особенно полезны в описаниях и сочинениях. Они позволяют связывать предложения естественно, без частых повторов одного и того же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как средство связи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названного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он, она, оно, они, этот и такой заменяют уже названные предметы и лица. Благодаря этому текст не перегружается повторениями и читается легче.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экономия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позволяют говорить короче, но не терять смысл. Они особенно полезны в небольших текстах, где важно сохранить ясность и не повторять одни и те же слова слишком часто.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предыдущим 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предложении местоимение отсылает к слову из первого. Например: Лена взяла книгу. Она открыла её на первой странице. Связь становится сразу понятной.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помогают строить смысл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 союзные слова соединяют предложения и части текста. Они помогают показать, что мысли не случайны, а расположены в определённом порядке.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 выбран точно, читатель без труда понимает, как одна мысль связана с другой: что произошло сначала, что было причиной и к чему это привело.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между мыслями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выражаются соединение, противопоставление, причина, следствие, время и условие. Именно поэтому текст становится логичным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связи встречаются чаще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одно предложение нередко связано с другим сразу несколькими способами, а не только одним.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способ — повтор ключевых слов, но для ясности текста особенно важны местоимения и союзы.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без статистических данных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 предложений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цепной связи каждое новое предложение опирается на предыдущее. Мысль как будто движется вперёд по звеньям, не теряя общего направления и 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цепочка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может быть выражена повтором слова, заменой его местоимением или подбором синонима. Так предложения остаются связанными и читаются как единое высказывание.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часто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 особенно заметна в рассказах, описаниях событий и учебных текстах. Она помогает последовательно объяснять, что произошло сначала, потом и в конце.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средство связи в 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соседних предложений на уроке русского языка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средств связи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каждое средство связи в тексте и как они дополняют друг друга.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средство обычно не работает само по себе: в связном тексте несколько способов связи действуют одновременно.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«Средства связи предложений в тексте»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интонация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 — впереди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 обычно ставят то, что уже понятно из контекста. Так читателю легче увидеть, о чём идёт речь.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 — в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 чаще появляется новая информация. Такой порядок помогает выделить главное сообщение и связать его с предыдущей мыслью.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завершает связь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интонация показывает продолжение, вопрос, противопоставление или конец высказывания, делая связь между предложениями более заметной.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 предложений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раскрывают один и тот же предмет речи. Каждое из них добавляет новый признак, но не зависит напрямую от предыдущего.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предложения построены одинаково или очень близко по форме. Это делает текст ровным, ясным и удобным для восприятия.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усиливают тематические слова и повторяющиеся признаки. Такой способ особенно заметен в описаниях природы, предметов и внешности.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связи в одном тексте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мальчик вышел во двор, затем заметил след на снегу, а потом позвал друзей. Каждое предложение продолжает предыдущее и двигает рассказ вперёд. Это цепная связь, как звенья одной дорожки.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 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было тихим. Солнце светило мягко. Воздух оставался свежим. Здесь предложения не переходят одно в другое, а вместе рисуют картину. Это параллельная связь, похожая на несколько линий рядом.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средства связи влияют на понимание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связки между предложениями помогают удерживать тему и быстрее находить главную мысль.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помощниками оказываются повтор, местоимения и союзы: они сразу показывают связь между частями текста.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русского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связности текста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темы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теряет ясность, когда автор внезапно переходит к другому предмету. Читателю трудно понять, как новая мысль связана с предыдущей.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слово повторяется слишком часто, речь становится тяжёлой и однообразной. Лучше заменить его местоимением или синонимом.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Неудачно выбранное местоимение может создать путаницу, если непонятно, к кому или к чему оно относится. Тогда связь между предложениями ослабевает.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союза или другого связующего слова предложение может звучать обрывочно. В коротких абзацах такая ошибка особенно заметна и мешает чтению.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 несвязный текст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ошибки в тексте можно исправить с помощью подходящих средств связи.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создаётся не одним приёмом, а их сочетанием: важно выбрать средство связи по смыслу и месту в тексте.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«Средства связи предложений в тексте»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в разных типах текстов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важна последовательность событий, поэтому часто встречаются союзы времени, местоимения и слова, показывающие переход от одного действия к другому.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заметны повторы ключевых слов, тематическая лексика и параллельные предложения. Они помогают рассматривать предмет с разных сторон, не теряя общей картины.
</a:t>
            </a:r>
            <a:endParaRPr lang="en-US" sz="1539" dirty="0"/>
          </a:p>
        </p:txBody>
      </p:sp>
      <p:sp>
        <p:nvSpPr>
          <p:cNvPr id="10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рассуждении особенно нужны союзы причины, следствия и противопоставления. Они помогают объяснять мысль, доказывать её и делать выводы.
</a:t>
            </a:r>
            <a:endParaRPr lang="en-US" sz="1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текст связным в письменной работе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тему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 чём будет текст. Общая тема помогает не сбиваться и отбирать только те мысли, которые действительно связаны между собой.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важных слов поддерживает главную линию текста. Если повтор кажется слишком частым, его можно заменить синонимом или местоимением.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союзы помогают мягко переходить от одной мысли к другой. Они показывают, как предложения относятся друг к другу по смыслу.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полезно прочитать абзац вслух. Так легче заметить резкие переходы, пропуски связок и места, где мысль звучит неясно.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по-настоящему связным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держится на точных словах, понятных заменах и логичных переходах. Когда предложения поддерживают друг друга, мысль звучит ясно, а читать такой текст намного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2026-05-28T08:11:39Z</dcterms:created>
  <dcterms:modified xsi:type="dcterms:W3CDTF">2026-05-28T08:11:39Z</dcterms:modified>
</cp:coreProperties>
</file>