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птица, её быстрый полёт и добрая польза людям.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И. Сладков. «Ласточка»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" y="0"/>
            <a:ext cx="41523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умел видеть чудо в природе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Сладков внимательно наблюдал за лесом, птицами и зверями. Он писал просто и точно, чтобы детям было интересно узнавать мир вокруг и замечать красоту самых обычных явлений.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показывает ласточку как очень быструю и смелую птицу, которая почти не отдыхает и всё время в движении.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ловит насекомых прямо в воздухе, строит гнездо рядом с человеком и возвращается весной в родные места.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этот рассказ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передаёт радость встречи с ласточкой и помогает по-новому взглянуть на её маленькую, но важную жизнь.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ласточка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ласточки тёмная спинка, светлая грудка и длинные острые крылья. Такая окраска делает птицу заметной, но особенно запоминается её стройное, лёгкое тело.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яркая примета — раздвоенный хвост, похожий на маленькие ножницы. Он помогает узнать ласточку сразу, даже когда она быстро мелькает в небе.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606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320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ласточку легко узнать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летает очень быстро и легко меняет направление. В небе она будто рисует тонкие живые линии, и глаз едва успевает за ней следить.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Молниеносный полёт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ласточка сидит редко. Зато её часто можно заметить на проводах, крышах и карнизах, где она коротко отдыхает между быстрыми полётами.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места отдыха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часто делает крутые виражи и мгновенно разворачивается. Именно поэтому её движение кажется особенно ловким, почти акробатическим.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повороты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прилёт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ласточки проводят время в тёплых странах, где им легче находить пищу и пережидать холод.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края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прилёт радует людей: он подсказывает, что зима заканчивается, а впереди светлые и тёплые дни.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весны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снова появляются возле домов, крыш и дворов, словно проверяют знакомые места.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людям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весной становится теплее и в воздухе появляется больше насекомых, птицы возвращаются обратно.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насекомые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ласточка рядом с людьми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выбирают места под крышами домов, в сараях и под навесами, где есть защита от дождя, ветра и хищников.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 ласточке спокойнее: здесь есть укрытие, тепло и привычные места, к которым она возвращается снова и снова.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важно найти удобное место для гнезда и быть рядом с открытым воздухом, где можно быстро ловить насекомых.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ласточки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ласточка делает из глины, травинок и соломинок. Оно похоже на крепкую маленькую чашу, которую птица прилепляет к стене или балке. Такое гнездо держится надёжно и защищает будущих птенцов.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чаша под крышей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птенцы, гнездо становится их первым домом. Здесь их кормят, согревают и берегут, пока они не окрепнут и не научатся летать вместе со взрослыми птицами.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заботы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гнездо мягкое и уютное, поэтому там удобно высиживать яйца. Ласточка очень старательно устраивает этот домик, чтобы внутри было сухо и тепло даже в прохладную погоду.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 для яиц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ласточка растит птенцов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рассказа Н. И. Сладкова о жизни ласточки весной и летом.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ловит комаров, мух и других мелких насекомых. Она хватает добычу прямо в воздухе, не спускаясь на землю.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птице нужны быстрые крылья и острое внимание. Она замечает добычу на лету и мгновенно делает точный поворот.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питается ласточка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полезна людям, потому что уменьшает количество надоедливых летающих насекомых. За это её часто особенно любят.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кормления помогает ласточке быть почти всё время в движении. Ей некогда скучать — работа у неё очень подвижная.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ласточки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летает так стремительно, что её движение кажется почти молнией. Она легко поворачивает в воздухе и ловко хватает добычу прямо на лету, не задерживаясь ни на минуту.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бережно относится к своему гнезду и птенцам. Она терпеливо приносит им корм и защищает их, поэтому кажется настоящей маленькой мамой с сильным и добрым характером.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Заботливая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ласточки вся фигура словно создана для полёта: длинные крылья, тонкое тело и быстрые движения. Из-за этого она выглядит не тяжёлой, а очень воздушной и красивой.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и изящная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маленькая птица всё время занята делом: ищет пищу, строит гнездо, кормит птенцов. В рассказе особенно видно, что ласточка не любит пустой суеты, а любит полезную работу.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Трудолюбивая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пишет ясно и без сложных слов, поэтому рассказ сразу понятен младшим школьникам.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классу легко понимать этот рассказ благодаря простым и коротким фразам.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задания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природе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особенно заметны крыши, карнизы, провода и высокое небо. Эти детали помогают представить ласточку не отдельной от мира, а частью весеннего двора, где всё оживает.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Слышится тёплый ветер, видны быстрые силуэты в воздухе, и картина становится живой. Благодаря таким наблюдениям весна кажется не просто временем года, а настоящим праздником движения и света.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первой приносит в дом и двор весточку о весне. Её появление радует, потому что вместе с ней возвращаются тепло, солнце и ожидание тёплых дней.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нравится ласточка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ещё и очень полезна: она ловит вредных насекомых и помогает людям. Поэтому её любят не только за красоту, но и за добрые дела, которые она делает каждый день.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птица живёт рядом с человеком, но не теряет своей свободы. В ней чувствуется лёгкость, смелость и особая красота, которая сразу вызывает симпатию даже у самых маленьких читателей.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которые важны в рассказе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заметить, как летит птица: быстро, резко и легко, будто чертит линии в воздухе. Именно движение помогает понять её характер и особую ловкость.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нужно заметить, чем ласточка кормит малышей. Она приносит насекомых и показывает, как много заботы требуется маленькой птице для жизни своей семьи.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важное наблюдение — из чего сделано гнездо. Глина, травинки и соломинки превращаются в тёплую чашу, где безопасно лежат яйца и растут птенцы.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увидеть, где ласточка устраивает дом. Она выбирает место под крышей, в сарае или под навесом, чтобы защитить гнездо от дождя и ветра.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700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320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 природа связаны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часто селится возле жилья человека, потому что там есть удобные укрытия и безопасные места для гнезда. Так природа словно заглядывает прямо в наш двор.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домом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напоминает: беречь природу — значит помогать и птицам, и себе. Когда люди сохраняют чистоту и не разрушают гнёзда, ласточке легче вернуться весной и снова радовать всех.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человека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Этой птице важны свежий воздух и много насекомых, а значит, ей подходит только здоровая среда. Если рядом грязь и дым, ласточке станет труднее жить и кормить птенцов.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чистый воздух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Мини-истории о ласточке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словно создана для неба: она быстро летает, ловко поворачивает и редко опускается на землю. Во время охоты птица хватает мелких насекомых прямо в воздухе, будто играет с ветром. Из-за этого её полёт кажется особенно живым и радостным.
</a:t>
            </a:r>
            <a:endParaRPr lang="en-US" sz="1068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которая почти не сидит на месте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ласточка ищет тихое и защищённое место, чтобы свить гнездо. Чаще всего она выбирает угол под крышей или балку в сарае. Там птенцам тепло и спокойно, а сама птица всегда может быстро вылететь за кормом.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под крышей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тёплых стран ласточка снова появляется у дома, кажется, что она помнит дорогу лучше любого путеводителя. Весной её ждут небо, крыши и привычные места. Поэтому прилёт этой птицы так сильно радует людей.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знакомому месту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показана не просто как маленькая птица, а как важная часть весеннего мира. Она приносит в жизнь человека движение, красоту и радость встречи с природой.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Сладков учит замечать обычное чудо вокруг себя: быстрый полёт, тёплый ветер, гнездо под крышей. Внимательный взгляд помогает увидеть, как много интересного скрыто в самом простом.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к живому нужно относиться бережно. Если заботиться о природе, в ней будет место и птицам, и добрым человеческим чувствам.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разворачиваются впечатления от рассказа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светлое чувство: ласточка полезна, красива и верна родному месту. Хочется беречь природу и ждать весеннего возвращения птиц.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Тёплое послевкусие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становится заметно, где и как птица живёт: под крышей, на карнизе, рядом с человеком. В этот момент особенно видны её труд и забота о птенцах.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Жизнь рядом с людьми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запоминается быстрая ласточка с раздвоенным хвостом. Она появляется как знак весны и сразу привлекает внимание своей лёгкостью и ловкостью.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Первая встреча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Н. И. Сладкова «Ласточка» показывает, как в обычной птице можно увидеть красоту, труд и заботу. Он учит любить природу, замечать её и радоваться весне.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птица, которая делает мир теплее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2026-05-24T05:00:35Z</dcterms:created>
  <dcterms:modified xsi:type="dcterms:W3CDTF">2026-05-24T05:00:35Z</dcterms:modified>
</cp:coreProperties>
</file>