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и группы предметов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пары, группы и лишний предмет вокруг нас.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и группы помогают быстрее считать, сравнивать предметы и замечать порядок. На простых примерах из класса и дома ребёнок учится находить одинаковое, отличать разное и объединять предметы по общему признаку без путаницы.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и группы: зачем они нужны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всегда состоит ровно из двух предметов. Ботинок и его «брат-близнец» с другой ноги, две варежки или два носка — всё это хорошие примеры. Если предметов именно два, значит, перед нами пара, а не просто соседство вещей.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ботинка — одна пара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предметы обычно похожи друг на друга и работают вместе. Уши, рукавицы, туфли и колёса у игрушечной машины удобно воспринимать именно так. Для первоклассника важно сразу заметить: два одинаковых предмета образуют пару.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рядом с нами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объединяют по цвету, форме, размеру или назначению. Красные кубики можно собрать в одну группу, потому что у них один заметный общий признак.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предмет может попасть в разные группы. Например, мячик может быть одновременно маленьким, жёлтым и круглым — всё зависит от того, какой признак мы выбираем.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 класса подходят самые простые признаки, которые легко увидеть глазами. Чем заметнее признак, тем быстрее ребёнок находит нужную группу и не теряется.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какому признаку объединяют предметы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посмотреть на цвет и форму предметов. Если оба карандаша синие и одинаковой длины, их можно назвать одинаковыми без сомнений.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проверяют размер и назначение. Две одинаковые ложки для супа или две одинаковые пуговицы легче объединить, потому что они подходят друг к другу по всем признакам.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заметный признак отличается, предметы уже не одинаковые. Один карандаш длиннее, другой короче — и пара распалась, как карточный домик.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помогает находить пары, собирать группы и не ошибаться при счёте. Чем внимательнее проверка, тем аккуратнее получается работа.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одинаковые предметы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пары из предметов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ни одного предмета и проверить результат.
</a:t>
            </a:r>
            <a:endParaRPr lang="en-US" sz="13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чётное количество, они легко разбиваются на пары. Тогда каждый предмет находит себе пару, и никто не остаётся скучать в одиночестве.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нечётное количество, один предмет не сможет соединиться с другим. Такой предмет называют лишним именно в этой группе, потому что пары для него не нашлось.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из пяти варежек можно составить две пары, а одна варежка останется одна. Это помогает увидеть, что число предметов не делится на два без остатка.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и лишний предмет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можно пересчитывать не по одному, а сразу группами: по два, по три или по пять. Так счёт идёт быстрее, а карандаши, яблоки и кубики не сбивают с мысли.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удобно показать небольшие одинаковые группы с цифрой над каждой. Тогда ребёнок видит не длинную цепочку чисел, а понятные маленькие «команды» предметов.
</a:t>
            </a:r>
            <a:endParaRPr lang="en-US" sz="167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 числу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двойками начинается просто: 2, 4, 6, 8, 10. Каждая новая пара добавляет ещё два предмета, и последовательность легко продолжать.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удобно считать носки, варежки, ботинки и колёса игрушечных машин. Эти предметы часто встречаются именно парами, поэтому двойки им особенно подходят.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видит предметы по два, ему легче не сбиться и быстрее назвать итог. Счёт получается почти как шаги по лестнице: один, два, ещё пара ступенек.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двойками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Фломастеры, карандаши или маленькие игрушки удобно считать по три. Такая группа помогает быстрее пересчитывать предметы и не путаться, когда их много.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на одной руке — знакомый пример пятёрки. Ребёнок легко видит пять предметов сразу и запоминает счёт без лишних усилий.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 три и по пять делают пересчёт короче и понятнее. Это помогает на уроке, когда нужно считать аккуратно, но без длинного перебора по одному.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тройками и пятёрками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в какой группе предметов больше. Чтобы не запутаться, удобно раскладывать их рядом и соединять по одному: так сразу видно, где предметов хватает, а где нет.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группе осталось больше предметов, значит она больше. Когда после соединения пар всё совпадает, группы равны. Такой способ помогает сравнивать быстро и без лишних догадок.
</a:t>
            </a:r>
            <a:endParaRPr lang="en-US" sz="1262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показывают разницу очень наглядно. Один ботинок без пары сразу заметен, как и лишний кубик в наборе. Поэтому сравнение через пары особенно удобно для первоклассников.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можно разложить по парам полностью, их поровну. Если какая-то часть осталась без пары, этой группе нужно ещё предметов. Так легче увидеть результат счёта.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группы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 одежде и обуви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Парами бывают предметы, которые всегда нужны вместе: ботинки, кроссовки, варежки, перчатки. Один предмет без другого обычно не используется, поэтому ребёнку легко заметить, что они образуют именно пару.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такие примеры встречаются каждый день. Надел левый ботинок, а правый остался в стороне — и вот уже понятно, что пара неполная. Поиск второй вещи превращается почти в маленькое расследование.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346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можно собрать группу карандашей по цвету или длине. Тогда легко заметить, какие предметы одинаковые, а какие отличаются и почему они попали в разные группы.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или в шкафу предметы удобно объединять по общему признаку. Линейки, тетради и фишки помогают тренировать счёт, сравнение и аккуратность без скучной путаницы.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группами могут стать ложки, чашки, игрушки или яблоки. Ребёнок сначала находит общий признак, а потом считает предметы и сравнивает, где их больше, меньше или поровну.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 классе и дома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группу без ошибок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отобрать только подходящие предметы и убедиться, что группа составлена правильно.
</a:t>
            </a:r>
            <a:endParaRPr lang="en-US" sz="11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соединяют предметы, которые только немного похожи. Но пара должна быть точной: ботинок ищет именно свой ботинок, а не просто что-то похожее по цвету.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случайно посчитать один и тот же предмет два раза. Чтобы этого не случилось, предметы лучше отмечать или соединять аккуратно по порядку.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последний предмет в ряду остаётся без внимания. Проверка помогает заметить его вовремя и понять, есть ли у него пара или он лишний.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проверки что-то не сходится, нужно пересмотреть всю группу ещё раз. Это не ошибка, а полезная привычка внимательного счёта — почти как детективная проверка улики.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составлении пар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парами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ищут одинаковые карточки, фишки или игрушки и соединяют их по две. Такая игра помогает быстро замечать сходство, не скучать и считать с интересом, а не с сонным видом.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группу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игре предметы раскладывают по цвету, форме или размеру. Потом дети проверяют, всё ли подходит группе, и убирают лишнее. Получается весёлая тренировка внимания и аккуратности.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уроке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два предмета, которые соединены вместе и подходят друг к другу. Слово помогает точно сказать, что предметов не один и не много, а ровно два.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несколько предметов, объединённых по общему признаку. Важно не просто собрать вещи вместе, а понять, почему именно они оказались в одной компании.
</a:t>
            </a:r>
            <a:endParaRPr lang="en-US" sz="1484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меньше, столько 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нужны, когда сравнивают количество предметов. Они помогают быстро сказать, где предметов больше, где меньше и где всё одинаково без долгих пересчётов.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и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— это то, по чему выбирают предметы: цвет, форма, размер или назначение. Лишний предмет не подходит этому признаку и остаётся без своей компании.
</a:t>
            </a:r>
            <a:endParaRPr lang="en-US" sz="1466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слова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пары и группы помогает считать точнее. Ребёнок быстрее понимает, сколько предметов перед ним, и не путается, когда вещи разложены не в строгом порядке.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развивают наблюдательность и логику. Нужно заметить одинаковое, различить похожее и спокойно проверить результат. Это полезный тренажёр для внимания, а не просто игра с предметами.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пригодится и на других уроках, и дома. С ним легче разбирать карандаши, игрушки, одежду и любые мелочи, которые почему-то всегда норовят разбежаться по углам.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— это ровно два предмета, которые связаны вместе. В жизни такими предметами часто бывают обувь, перчатки, носки и другие вещи, живущие строго вдвоём.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— это несколько предметов с общим признаком. Их можно объединять по цвету, форме, размеру или назначению, если они действительно подходят друг к другу.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удобно сравнивать, раскладывая их парами. Тогда сразу видно, где количество одинаковое, где предметов больше и где какой-то предмет остался без товарища.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нечётное количество, один остаётся лишним в данной группе. Это помогает заметить, что число не делится на два без остатка, и проверить счёт ещё раз.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уроков 10–11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уверенно находить пары, собирать группы и сравнивать предметы без путаницы. Эти простые умения делают счёт точнее, а школьные и домашние задания — заметно легче.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Пары, группы и точный счёт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2026-05-20T13:24:01Z</dcterms:created>
  <dcterms:modified xsi:type="dcterms:W3CDTF">2026-05-20T13:24:01Z</dcterms:modified>
</cp:coreProperties>
</file>