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трансформации СССР между индустриализацией и подготовкой к войне.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1929–1941 гг.: ключевые темы периода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 СССР стоит на пороге масштабных перемен: завершение НЭПа, переход к индустриализации и коллективизации, внутренние вызовы и растущие внешние угрозы формируют сложную картину страны.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обстановка конца 1920-х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пятилетний план: старт индустриализации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запущен первый пятилетний план с целью стремительного развития промышленности. Построены новые заводы и электростанции, объем производства вырос на 18% за четыре года.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и методов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промышленность начала использовать передовые технологии и усилила трудовую дисциплину. На предприятиях стали популярны соревнования за повышение производительности труда.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рост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сопровождалась масштабным строительством жилых районов, дорог и транспорта, что способствовало урбанизации и социальным изменениям в обществе.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планы: индустриальный рывок страны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крестьянских хозяйств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1929 года начался процесс объединения мелких крестьянских ферм в колхозы и совхозы, нацеленный на повышение урожайности и централизованное управление сельским хозяйством.
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Хлебозаготовительная система и её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обязательная сдача зерна государству, что вызвало напряжение и сопротивление со стороны крестьянских семей, привыкших к традиционному хозяйствованию.
</a:t>
            </a:r>
            <a:endParaRPr lang="en-US" sz="761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административных и силовых мер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устранения сопротивления использовались конфискации, высылки и репрессии в отношении зажиточных крестьян — кулаков, что сопровождалось конфликтами и насилием в деревнях.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Коллективизация: программа и реализация
</a:t>
            </a:r>
            <a:endParaRPr lang="en-US" sz="2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Масштабный кризис из-за изъятия зерна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политика изъятия зерна в условиях плохого урожая привела к острому дефициту продуктов в ряде регионов, что вызвало массовый голод.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пострадавшие регионы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тяжело пострадали Украина, Поволжье и Казахстан, где голод привел к гибели миллионов и глубоким социальным последствиям для населения.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и человеческие потери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вызвал массовую нищету, гибель семей, случаи каннибализма и долгосрочные демографические последствия для всей страны.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1932–1933 годов: причины и трагедия
</a:t>
            </a:r>
            <a:endParaRPr lang="en-US" sz="27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Раскулачивание: этапы кампании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 — начало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массовых репрессий и изъятия имущества у зажиточных крестьян для поддержки коллективизации.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1930—1931 годы — активное выселение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деревень депортированы и заключены в лагеря около миллиона человек, разрушая традиционные сельские общины.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1932—1933 годы — усиление репрессий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приобрела масштаб насилия, сопровождаясь арестами и насильственной конфискацией имущества.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 год — завершение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«раскулачивания» завершилась, сняв социальное и политическое противостояние с формированием колхозов.
</a:t>
            </a:r>
            <a:endParaRPr lang="en-US" sz="9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«Большой террор» и его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1937–1938 годах проведена серия массовых арестов и расстрелов, направленных на устранение «врагов народа» и укрепление власти Сталина.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 объекты репрессий
</a:t>
            </a:r>
            <a:pPr algn="ctr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Пострадали партийные и военные руководители, интеллигенция и простые граждане. Более 680 тысяч человек было расстреляно, что вызвало страх в обществе.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«троек» и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упрощённых судов — «троек», позволило ускорить вынесение приговоров и усилило произвол, дестабилизируя государственные структуры.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1937–1938 гг.: масштаб и последствия
</a:t>
            </a:r>
            <a:endParaRPr lang="en-US" sz="2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сталинской эпохи и массовая пропаганда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культа личности Сталина создало образ непогрешимого лидера и обязательной лояльности к партии.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регулярно переписывалась, чтобы оправдать политику и направить молодёжь в нужное русло идей.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«враг народа» использовались для устрашения и оправдания репрессий против политических оппонентов.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СМИ активно транслировали пропаганду, воспитывая поколение в духе единой партии и государственности.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— символ энергонасыщения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1932 году запущена крупнейшая в Европе гидроэлектростанция, обеспечившая мощный толчок развитию промышленности и электрификации.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Магнитогорский металлургический комбинат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гиганта металлургии позволило значительно увеличить выпуск стали и железа для индустриального развития страны.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Москва—Волга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1937 году канал улучшил транспортные связи и стал важным элементом в обеспечении торговли и промышленности.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Грандиозные строительные проекты 1930-х
</a:t>
            </a:r>
            <a:endParaRPr lang="en-US" sz="27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ГУЛАГ: создание, функции и масштабы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ГУЛАГ использовался для принудительного труда заключённых в тяжелой промышленности и больших инфраструктурных проектах.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лагерях содержалось более 1,6 миллиона человек; условия были очень тяжёлыми, с высокой смертностью и жестким режимом.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сыграла ключевую роль в освоении труднодоступных районов и обеспечении ресурсами индустриализацию СССР.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культура 1930-х годов: достижения и контроль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произведения, такие как роман «Тихий Дон» М. Шолохова и стихи А. Барто, способствовали популяризации советских идеалов и воспитанию патриотизма.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соцреализм доминировал в искусстве и литературе, пропагандируя идеи героизма труда и социалистического строительства среди широких масс населения.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над культурой осуществлялся через Союзы писателей и художественные советы, обеспечивая единую идеологическую линию и поддержку технического образования в сфере искусства.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массового спорта в СССР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формируются спортивные общества «Динамо» и «Спартак», стимулирующие массовое участие в спортивных мероприятиях и развитие физкультуры.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ГТО — «Готов к труду и обороне» — становится важной частью подготовки граждан к активному образу жизни и службе Родине.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крупные спортивные парады и массовые соревнования среди молодёжи, способствующие укреплению патриотического духа и коллективизма.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современные спортивные сооружения, а выступления советских спортсменов на международной арене повышают престиж страны и вдохновляют население.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4920"/>
            <a:ext cx="1533000" cy="122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1463" y="1614220"/>
            <a:ext cx="90487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реформы и достижения в образовании и науке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и бесплатное 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Вводится обязательное 7-летнее обучение, создаются тысячи новых школ, что значительно повышает уровень грамотности и охватывает широкие слои населения.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технического образования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подготовке инженеров и техников через расширение техникумов и вузов, что способствует инновациям и индустриализации.
</a:t>
            </a:r>
            <a:endParaRPr lang="en-US" sz="907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патриотизма и трудолюбия у молодёжи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пионерских лагерей и внеурочных мероприятий способствует формированию нравственных ценностей и вовлечению детей в общественную жизнь.
</a:t>
            </a:r>
            <a:endParaRPr lang="en-US" sz="8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— символ прогресса
</a:t>
            </a:r>
            <a:pPr algn="ctr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открыта первая линия Московского метрополитена, ставшая не только важным транспортным узлом, но и выдающимся образцом инженерного искусства и архитектуры, символизируя индустриальный прорыв СССР.
</a:t>
            </a:r>
            <a:endParaRPr lang="en-US" sz="74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— гигантская гидроэлектростанция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в 1932 году, Днепрогэс стала крупнейшей электростанцией Европы и обеспечила энергией множество заводов, что значительно ускорило развитие тяжелой промышленности и электроэнергетики.
</a:t>
            </a:r>
            <a:endParaRPr lang="en-US" sz="749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Магнитогорский и Челябинский комбинаты
</a:t>
            </a:r>
            <a:pPr algn="ctr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крупные металлургические и тракторные заводы, обеспечившие производство стали, чугуна и сельскохозяйственной техники, что укрепило экономическую базу страны и повысило её обороноспособность.
</a:t>
            </a:r>
            <a:endParaRPr lang="en-US" sz="740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индустриальные проекты 1930-х
</a:t>
            </a:r>
            <a:endParaRPr lang="en-US" sz="27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политика и экономика в предвоенный период
</a:t>
            </a:r>
            <a:endParaRPr lang="en-US" sz="1913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западными странами оставались напряжёнными, что проявлялось в политических разногласиях и ограничении экспортно-импортных связей, требовало самостоятельного экономического роста.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велась модернизация армии и закупка иностранного оборудования, а экономика переориентировалась на обеспечение войск ресурсами, несмотря на внешнеэкономическую изоляцию.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1939 году СССР подписал пакт о ненападении с Германией, что временно снизило угрозу с запада и позволило сконцентрироваться на внутреннем развитии и укреплении обороны.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Западной Украины и Белоруссии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1939 году СССР включил в состав страны эти территории, где началась советизация — вводились новые административные структуры и идеологическая переориентация населения.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Бессарабии и стран Балтии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 году к СССР присоединились новые регионы, что сопровождалось интеграцией в экономическую и политическую систему, а также началом массовых депортаций пророссийских и антисоветских элементов.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Карельский перешеек после советско-финляндской войны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расширилась территория на севере; в новых землях проводилась военная и социальная мобилизация, подготовка к защите западных границ страны усиливалась.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экспансия и её последствия
</a:t>
            </a:r>
            <a:endParaRPr lang="en-US" sz="25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Молотова—Риббентропа: факты и последствия
</a:t>
            </a:r>
            <a:endParaRPr lang="en-US" sz="209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23 августа 1939 года, пакт включал секретные протоколы о разделении сфер влияния в Восточной Европе между СССР и Германией.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соглашение привело к началу Второй мировой войны, расширению советской территории и вызвало неоднозначную реакцию как в СССР, так и за рубежом.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СССР к военным вызовам 1939–1941 гг.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новые образцы танков — Т-34 и КВ-1 — способные успешно противостоять агрессору на поле боя.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Производится массовое обновление авиации с выпуском современных моделей Ил-2 и МиГ-3, что значительно укрепляет воздушные силы страны.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Устанавливается мобилизационный режим экономики — предприятия переходят на выпуск военной продукции и увеличивают темпы производства оборонной техники.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укреплённых рубежей и подготовка населения к войне включают военные учения и пропаганду готовности к обороне Родины.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быт советских людей перед войной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ускоряется, растёт число рабочих и инженеров, женщины активно вовлекаются в производственную и сельскохозяйственную сферу, меняя традиционные роли в обществе.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доступ к образованию, развивается высшая школа, что формирует новую квалифицированную элиту и способствует научно-техническому прогрессу.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формы жилья — коммуналки и общежития, а детские организации укрепляют идеологическую подготовку молодого поколения к жизни в социалистическом 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1929–1941 годов стал эпохой коренных преобразований и роста мощи СССР, сопровождавшихся тяжёлыми социальными жертвами. Это сформировало основу для победы в Великой Отечественной войне и оставило неизгладимый след в истории и памяти народа.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1929–1941 годов: мощь и цена перемен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2026-05-11T03:51:39Z</dcterms:created>
  <dcterms:modified xsi:type="dcterms:W3CDTF">2026-05-11T03:51:39Z</dcterms:modified>
</cp:coreProperties>
</file>