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Ассирийская держава: обзор и ключевые темы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Могучее древнее государство с богатой историей и культурным наследием.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Ассирия возникла в северной Месопотамии, между Тигром и Евфратом. Здесь появились первые крупные поселения ассирийцев — народа аккадского происхождения, сформировавшегося у крупных торговых путей с III тысячелетия до н. э.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истоки Ассирии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истории Ассирии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7000" y="28967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до н. э.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государственных образований ассирийцев на севере Месопотамии и формирование центров власти.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1327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IX век до н. э.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Тиглатпаласара III укрепили армию и административную систему государства.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14525" y="28878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VIII век до н. э.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новой столицы Дур-Шаррукин при Саргоне II, расширение территорий.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2692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VII век до н. э.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культуры и науки при Ашшурбанапале, расширение культурного и политического влияния.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структура Ассирии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Высшая знать включала царскую семью и влиятельных вельмож, обладавших большими земельными владениями и властью.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Жрецы играли важную роль в религиозных и государственных делах, обеспечивая связь с богами и поддержание обрядов.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граждане занимались ремёслами, земледелием и торговлей, составляя основу экономической жизни.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Рабы обычно были пленниками войн или должниками; учёные-писцы управляли документацией и обучали элиту.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обеспечивали территориальный рост и стабильный приток добычи, укрепляя позицию ассирийских царей.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Ассирийская держава вела постоянные войны с Вавилоном, борясь за контроль над Месопотамией и торговыми путями.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Враги включали Урарту на севере, Египет на юге и государства Палестины — каждый стремился сохранить или расширить влияние.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конфликты и соседи Ассирии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Территориальное расширение Ассирийской державы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Максимальное владение при Ашшурбанапале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Ассирия достигла впечатляющих размеров: от Персидского залива до берегов Средиземного моря, включая Вавилон, Израиль и Египет. Государство контролировало важные торговые маршруты и влиятельные регионы.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завоеванных земель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Покорённые области становились источниками налогов, сырья и военной силы, а также укрепляли экономическую и политическую мощь государства.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державы и современные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следах древних границ можно показать, как Ассирия охватывала территории современных Ирака, Сирии, Израиля, Египта и Армении, демонстрируя своё влияние.
</a:t>
            </a:r>
            <a:endParaRPr lang="en-US" sz="102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956" y="3154675"/>
            <a:ext cx="169650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311265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581" y="1301558"/>
            <a:ext cx="218400" cy="1941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власти в Ассирии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41125" y="3588900"/>
            <a:ext cx="7990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Назначались царём для управления завоёванными землями, собирали налоги и поддерживали порядок.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044400" y="3071625"/>
            <a:ext cx="7487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Губернаторы провинций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Обеспечивали принятие решений, руководили военными кампаниями и административными процессами.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Советники и военачальники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Обладал абсолютной властью, управлял армией и государством, считался представителем богов на земле.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Царь — верховный правитель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Ассирийцы первыми массово использовали железное оружие, штурмовые башни и тараны, что давало значительное преимущество при осадах и боях.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 была сеть дорог для быстрой переброски войск; внедрялась регулярная армия с разведкой для эффективного планирования операций.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технологии Ассирии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ассирийских военных кампаний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ведения войны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254"/>
            <a:ext cx="4071600" cy="22624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0575" y="977254"/>
            <a:ext cx="4071600" cy="226244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1852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Пехота составляла около половины сил, дополненная кавалерией, колесницами и лучниками, что обеспечивало манёвренность и тактическое разнообразие на поле боя.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1852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войска армии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0057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Ассирийцы активно применяли железные мечи, копья, большие щиты, а также тараны и штурмовые башни для захвата укреплённых городов и защиты территорий.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60057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Оружие и осадная техника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 вооружение ассирийской армии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управления: жестокость и страх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41800" y="1867147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Ассирийская политика завоеваний строилась на устрашении врагов и покорённых народов. Разрушались города, а население насильно переселяли для предотвращения восстаний и укрепления контроля.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941800" y="3005154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жестокости является разрушение Вавилона в 689 году до н. э. и депортация евреев из Израиля в 722-м. Такие меры обеспечивали поддержку власти царей и устрашали потенциальных противников.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Ассирийская империя была разделена на провинции, каждую из которых возглавлял назначенный царём наместник, контролировавший местное население и ресурсы.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Провинции обязаны были предоставлять регулярные налоги и военную поддержку в виде солдат для укрепления армии и поддержания порядка на завоёванных территориях.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власть находилась в руках царя, который при помощи советников управлял государством, следил за выполнением законов и обеспечивал дисциплину в армии и бюрократии.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Административное деление и централизованная власть
</a:t>
            </a:r>
            <a:endParaRPr lang="en-US" sz="2339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города и их особенности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Ашшур — религиозное сердце Ассирии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Ашшур был первым центром власти и главным религиозным центром государства. Здесь располагались храмы, посвящённые богу Ашшуру, и жили жрецы, поддерживавшие культ и царскую власть.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Ниневия — крупнейшая столица с библиотекой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Ниневия стала столицей при Ашшурбанапале и превратилась в крупный город с обширными улицами, дворцами и знаменитыми библиотечными собраниями, хранившими знания всего древнего Востока.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Дур-Шаррукин — грандиозная новая столица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Построенный Саргоном II, этот город был символом обновлённой власти. В нем возвышались крепостные стены, дворцы и зиккураты, что показывало мощь и великолепие ассирийского государства.
</a:t>
            </a:r>
            <a:endParaRPr lang="en-US" sz="102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 мифология ассирийцев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Асшур считался главным богом и покровителем царской власти. Его культ служил доказательством божественного права царя править и вести войну.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Иштар — богиня любви и войны, чьи жертвоприношения были важной частью религиозных обрядов, призванных защитить государство и обеспечить победы в бою.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Набу, бог письменности и мудрости, был покровителем писцов и ученых, обеспечивая сохранение знаний и управление государством через клинописные тексты.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 — бог луны, отвечал за время и календарь, что было важно для организации сельского хозяйства и проведения религиозных праздников в Ассирии.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254"/>
            <a:ext cx="4071600" cy="22624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0575" y="977254"/>
            <a:ext cx="4071600" cy="226244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1852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Ассирийские дворцы отличались массивностью и украшениями. Огромные стены, массивные ворота и внутренние дворы создавали ощущение силы и великолепия правителей государства.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1852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Монументальные дворцы и крепости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0057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Рельефные изображения царских охот и военных триумфов украшали стены дворцов. Они не только демонстрировали власть, но и служили пропагандой мужественности и доблести ассирийцев.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60057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Барельефы как памятники побед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искусство Ассирии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049689"/>
            <a:ext cx="4070100" cy="1740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0375" y="3049807"/>
            <a:ext cx="4070100" cy="1740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 Ашшурбанапала: центр знаний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63" y="1220754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древних текстов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 насчитывала более 20 000 табличек с клинописными текстами. Среди них были эпос о Гильгамеше, административные документы и религиозные гимны, что делало её уникальным собранием знаний.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74600" y="122075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 сохранение науки и литературы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о медицине, астрономии, литературе показывают высокий уровень развития ассирийской культуры и стремление сохранить достижения для будущих поколений.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было основой экономики, обеспечивая продовольствие для города и армии, развивались ирригационные системы для орошения полей.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включали обработку металлов, создание тканей и гончарные изделия, что поддерживало внутренний рынок и предоставляло ценные товары для обмена.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охватывала Вавилон, Египет и Персию, ассирийцы экспортировали роскошные ткани и бронзовые изделия, а импортировали лес, металлы и лошадей для военных нужд.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Экономика, ремёсла и торговля Ассирии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Ассирийская империя пала после серии поражений от объединённой армии Мидии и Вавилона, что привело к разрушению Ниневии в 612 году до н. э.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причинами упадка стали постоянные войны, рост числа восстаний подчинённых народов и истощение ресурсов, что ослабило государство и сделало его уязвимым.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Ассирийской державы и причины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Величайшее собрание письменных источников древности, включающее эпические и научные тексты, сыграло ключевую роль в изучении истории и цивилизации Ассирии.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20000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клинописных табличек была сохранена в библиотеке Ашшурбанапала, что позволило изучать и понимать культуру и науку Древнего Востока.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исследования Ниневии
</a:t>
            </a:r>
            <a:endParaRPr lang="en-US" sz="2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Ассирия: уроки и историческое значение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Ассирийская держава показала, как сильная армия и централизованное управление ведут к успеху, но чрезмерная жестокость и расширение могут привести к падению и потере державы.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2026-05-10T10:33:50Z</dcterms:created>
  <dcterms:modified xsi:type="dcterms:W3CDTF">2026-05-10T10:33:50Z</dcterms:modified>
</cp:coreProperties>
</file>