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Animals in Danger: тема урока английского языка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читать о редких животных и говорить о защите природы.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7853" y="0"/>
            <a:ext cx="393129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животные оказываются под угрозой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знакомит с endangered animals и базовой лексикой по теме природы, опасности и защиты. Он показывает, как человеческие действия влияют на среду обитания и почему даже простая помощь важна для животных.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лексика по теме «Animals in Danger»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50025" y="1769575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редких видах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endangered, species, rare и wild помогают говорить о животных, которым нужна защита. Они часто встречаются в коротких текстах о природе и исчезающих видах.
</a:t>
            </a:r>
            <a:endParaRPr lang="en-US" sz="814" dirty="0"/>
          </a:p>
        </p:txBody>
      </p:sp>
      <p:sp>
        <p:nvSpPr>
          <p:cNvPr id="12" name="Text 3"/>
          <p:cNvSpPr txBox="1"/>
          <p:nvPr/>
        </p:nvSpPr>
        <p:spPr>
          <a:xfrm>
            <a:off x="450025" y="236446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habitat, forest и ocean показывает, где живут животные. Эти слова помогают понимать, почему лес, вода и чистое пространство так важны для выживания.
</a:t>
            </a:r>
            <a:endParaRPr lang="en-US" sz="814" dirty="0"/>
          </a:p>
        </p:txBody>
      </p:sp>
      <p:sp>
        <p:nvSpPr>
          <p:cNvPr id="13" name="Text 4"/>
          <p:cNvSpPr txBox="1"/>
          <p:nvPr/>
        </p:nvSpPr>
        <p:spPr>
          <a:xfrm>
            <a:off x="450025" y="2959347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для 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pollution, hunter и danger называют основные угрозы. С их помощью легко объяснить, что мешает животным жить, кормиться и размножаться.
</a:t>
            </a:r>
            <a:endParaRPr lang="en-US" sz="885" dirty="0"/>
          </a:p>
        </p:txBody>
      </p:sp>
      <p:sp>
        <p:nvSpPr>
          <p:cNvPr id="14" name="Text 5"/>
          <p:cNvSpPr txBox="1"/>
          <p:nvPr/>
        </p:nvSpPr>
        <p:spPr>
          <a:xfrm>
            <a:off x="450025" y="3554248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сделать
</a:t>
            </a:r>
            <a:pPr algn="l" indent="0" marL="0">
              <a:lnSpc>
                <a:spcPct val="115000"/>
              </a:lnSpc>
              <a:buNone/>
            </a:pPr>
            <a:r>
              <a:rPr lang="en-US" sz="5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protect и save используются, когда говорят о помощи животным. Они подходят для простых ответов о том, как люди могут беречь природу.
</a:t>
            </a:r>
            <a:endParaRPr lang="en-US" sz="895" dirty="0"/>
          </a:p>
        </p:txBody>
      </p:sp>
      <p:sp>
        <p:nvSpPr>
          <p:cNvPr id="15" name="Text 6"/>
          <p:cNvSpPr txBox="1"/>
          <p:nvPr/>
        </p:nvSpPr>
        <p:spPr>
          <a:xfrm>
            <a:off x="450025" y="414915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endangered animals, natural habitat и polluted water помогают читать текст быстрее. Такие словосочетания особенно полезны для коротких вопросов и пересказа.
</a:t>
            </a:r>
            <a:endParaRPr lang="en-US" sz="81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текста по группам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слов помогают быстрее запомнить лексику и увидеть, как тема животных связана с природой и защитой.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группы равны по объёму, поэтому текст строится на балансе между животными, средой, угрозами и помощью.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и список слов из урока «Animals in Danger»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00" y="2700538"/>
            <a:ext cx="4121700" cy="19924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700393"/>
            <a:ext cx="4122300" cy="19927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как пример редкого животного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09750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Хозяин дальневосточной тайги
</a:t>
            </a:r>
            <a:pPr algn="l" indent="0" marL="0">
              <a:lnSpc>
                <a:spcPct val="115000"/>
              </a:lnSpc>
              <a:buNone/>
            </a:pPr>
            <a:r>
              <a:rPr lang="en-US" sz="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живёт в холодных лесах Дальнего Востока России, где ему нужны большие территории и достаточно добычи. Его зимняя шерсть помогает выживать в суровом климате. На иллюстрации он может идти по заснеженному лесу.
</a:t>
            </a:r>
            <a:endParaRPr lang="en-US" sz="962" dirty="0"/>
          </a:p>
        </p:txBody>
      </p:sp>
      <p:sp>
        <p:nvSpPr>
          <p:cNvPr id="9" name="Text 3"/>
          <p:cNvSpPr txBox="1"/>
          <p:nvPr/>
        </p:nvSpPr>
        <p:spPr>
          <a:xfrm>
            <a:off x="4989775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Животное, которое нужно защищать
</a:t>
            </a:r>
            <a:pPr algn="l" indent="0" marL="0">
              <a:lnSpc>
                <a:spcPct val="115000"/>
              </a:lnSpc>
              <a:buNone/>
            </a:pPr>
            <a:r>
              <a:rPr lang="en-US" sz="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тигр часто становится символом охраны редких видов. Для него опасны браконьеры и сокращение лесов, поэтому защита территорий особенно важна. Изображение может показать тигра рядом с охраняемой природной зоной или следами на снегу.
</a:t>
            </a:r>
            <a:endParaRPr lang="en-US" sz="96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из текста и основные факты о них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увидеть, где живёт каждое животное, что ему угрожает и какая защита ему нужна.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вида своя среда обитания и своя главная угроза, поэтому меры защиты тоже должны быть разными.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«Animals in Danger»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что именно столько основных угроз чаще всего обсуждают: разрушение среды, загрязнение, охоту и изменение климата.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делают животных редкими.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«Animals in Danger»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Причины, по которым животные оказываются в опасности
</a:t>
            </a:r>
            <a:endParaRPr lang="en-US" sz="2285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логике причин и последствий, описанных в учебном тексте.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животные и загрязнение океана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00604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Сети и шум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Рыболовные сети и сильный шум в океане создают дополнительный риск для китов и других морских видов. Животным становится труднее двигаться, ориентироваться и сохранять спокойствие.
</a:t>
            </a:r>
            <a:endParaRPr lang="en-US" sz="1248" dirty="0"/>
          </a:p>
        </p:txBody>
      </p:sp>
      <p:sp>
        <p:nvSpPr>
          <p:cNvPr id="10" name="Text 3"/>
          <p:cNvSpPr txBox="1"/>
          <p:nvPr/>
        </p:nvSpPr>
        <p:spPr>
          <a:xfrm>
            <a:off x="6151235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чистота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7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 — дом для многих видов, поэтому его чистая вода напрямую связана с их выживанием. Чем меньше мусора и загрязнения, тем больше шансов у животных остаться в природе.
</a:t>
            </a:r>
            <a:endParaRPr lang="en-US" sz="1252" dirty="0"/>
          </a:p>
        </p:txBody>
      </p:sp>
      <p:sp>
        <p:nvSpPr>
          <p:cNvPr id="11" name="Text 4"/>
          <p:cNvSpPr txBox="1"/>
          <p:nvPr/>
        </p:nvSpPr>
        <p:spPr>
          <a:xfrm>
            <a:off x="449962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в воде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Пластиковый мусор опасен для морских черепах, китов и дельфинов. Он загрязняет воду и может попадать в организм животных, мешая им жить и находить пищу.
</a:t>
            </a:r>
            <a:endParaRPr lang="en-US" sz="133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угрозы встречаются чаще всего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одна проблема часто тянет за собой другие: когда исчезает среда обитания, животным сложнее кормиться и скрываться.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среды обитания выглядит самой значимой угрозой, потому что она сразу ослабляет защиту и выживание многих видов.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урока «Animals in Danger»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английские выражения по теме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10775" y="2153619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Опираемся на место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lives in the forest удобно для ответа о среде обитания. С его помощью можно назвать дом животного и связать его с природой, где оно живёт.
</a:t>
            </a:r>
            <a:endParaRPr lang="en-US" sz="821" dirty="0"/>
          </a:p>
        </p:txBody>
      </p:sp>
      <p:sp>
        <p:nvSpPr>
          <p:cNvPr id="11" name="Text 3"/>
          <p:cNvSpPr txBox="1"/>
          <p:nvPr/>
        </p:nvSpPr>
        <p:spPr>
          <a:xfrm>
            <a:off x="810775" y="2819128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Рассказываем о защите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needs protection показывает, что животному нужна помощь человека. Она подходит для простых предложений о сохранении редких видов и заботе о природе.
</a:t>
            </a:r>
            <a:endParaRPr lang="en-US" sz="821" dirty="0"/>
          </a:p>
        </p:txBody>
      </p:sp>
      <p:sp>
        <p:nvSpPr>
          <p:cNvPr id="12" name="Text 4"/>
          <p:cNvSpPr txBox="1"/>
          <p:nvPr/>
        </p:nvSpPr>
        <p:spPr>
          <a:xfrm>
            <a:off x="810775" y="1488100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об угрозе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is in danger помогает сказать, что животное находится в опасности. Она часто встречается в коротких учебных текстах и сразу задаёт главный смысл сообщения.
</a:t>
            </a:r>
            <a:endParaRPr lang="en-US" sz="821" dirty="0"/>
          </a:p>
        </p:txBody>
      </p:sp>
      <p:sp>
        <p:nvSpPr>
          <p:cNvPr id="13" name="Text 5"/>
          <p:cNvSpPr txBox="1"/>
          <p:nvPr/>
        </p:nvSpPr>
        <p:spPr>
          <a:xfrm>
            <a:off x="810775" y="3484638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helps animals можно использовать, когда говорят о полезных поступках. Оно помогает назвать действия, которые уменьшают вред и поддерживают жизнь диких животных.
</a:t>
            </a:r>
            <a:endParaRPr lang="en-US" sz="821" dirty="0"/>
          </a:p>
        </p:txBody>
      </p:sp>
      <p:sp>
        <p:nvSpPr>
          <p:cNvPr id="14" name="Text 6"/>
          <p:cNvSpPr txBox="1"/>
          <p:nvPr/>
        </p:nvSpPr>
        <p:spPr>
          <a:xfrm>
            <a:off x="810775" y="4150145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keep the environment clean связана с защитой природы. Она учит описывать простые и важные действия, которые помогают сохранить дом животных безопасным и здоровым.
</a:t>
            </a:r>
            <a:endParaRPr lang="en-US" sz="82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выражения для чтения и перевода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соотнести английские слова с их значением и понять, о чём говорит текст.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составляют основу понимания текста: они помогают описывать угрозу, среду жизни и способы защиты животных.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«Animals in Danger» и базовая лексика урока английского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300" y="1350742"/>
            <a:ext cx="4121700" cy="1670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1700" y="3022375"/>
            <a:ext cx="4122300" cy="1670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Панда как знакомый пример редкого животного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55250" y="170445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Живёт среди бамбука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панда обитает в горных лесах Китая, где растёт бамбук. Этот вид легко узнать по чёрно-белой окраске и спокойному поведению. Для детей панда часто становится первым примером животного, которому нужна защита.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55250" y="337619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ей нужна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угроза для панды связана с исчезновением бамбуковых лесов. Когда природная среда уменьшается, животному труднее находить пищу и безопасное место для жизни. Поэтому сохранение лесов особенно важно для этого вида.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число животных, если их не защищать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самые сильные потери происходят быстро, если среда обитания разрушается и усиливается охота.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защиты численность падает резко, а после охраны восстанавливается медленно и не сразу достигает прежнего уровня.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для объяснения темы «Animals in Danger»; данные условные, без привязки к конкретному виду.
</a:t>
            </a:r>
            <a:endParaRPr lang="en-US" sz="61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узнать из текста на уроке английского языка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8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повторить знакомые названия редких животных и связать их с природной средой. Ученики видят, как слова из темы используются в простых предложениях.
</a:t>
            </a:r>
            <a:endParaRPr lang="en-US" sz="1037" dirty="0"/>
          </a:p>
        </p:txBody>
      </p:sp>
      <p:sp>
        <p:nvSpPr>
          <p:cNvPr id="11" name="Text 3"/>
          <p:cNvSpPr txBox="1"/>
          <p:nvPr/>
        </p:nvSpPr>
        <p:spPr>
          <a:xfrm>
            <a:off x="2674427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чтения легко запомнить слова, связанные с природой, опасностью и защитой. Они повторяются в тексте и помогают понять общий смысл без сложных грамматических форм.
</a:t>
            </a:r>
            <a:endParaRPr lang="en-US" sz="1037" dirty="0"/>
          </a:p>
        </p:txBody>
      </p:sp>
      <p:sp>
        <p:nvSpPr>
          <p:cNvPr id="12" name="Text 4"/>
          <p:cNvSpPr txBox="1"/>
          <p:nvPr/>
        </p:nvSpPr>
        <p:spPr>
          <a:xfrm>
            <a:off x="4762369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простых фраз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содержит короткие предложения в настоящем времени, которые удобно читать вслух. Это развивает правильное произношение и уверенность при ответе на уроке.
</a:t>
            </a:r>
            <a:endParaRPr lang="en-US" sz="1037" dirty="0"/>
          </a:p>
        </p:txBody>
      </p:sp>
      <p:sp>
        <p:nvSpPr>
          <p:cNvPr id="13" name="Text 5"/>
          <p:cNvSpPr txBox="1"/>
          <p:nvPr/>
        </p:nvSpPr>
        <p:spPr>
          <a:xfrm>
            <a:off x="685030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по образцу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можно составить короткий ответ по модели: This animal lives in… It is in danger because… Такой формат подходит для проверки понимания и пересказа.
</a:t>
            </a:r>
            <a:endParaRPr lang="en-US" sz="103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ответ по тексту на английском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составить короткий ответ уровня 5 класса по тексту о животных и их защите.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коротких фактов для пересказа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50025" y="1769575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живёт в России и нуждается в больших лесных территориях. Это помогает быстро назвать место обитания и вспомнить, что для животного важны спокойные и безопасные условия.
</a:t>
            </a:r>
            <a:endParaRPr lang="en-US" sz="814" dirty="0"/>
          </a:p>
        </p:txBody>
      </p:sp>
      <p:sp>
        <p:nvSpPr>
          <p:cNvPr id="12" name="Text 3"/>
          <p:cNvSpPr txBox="1"/>
          <p:nvPr/>
        </p:nvSpPr>
        <p:spPr>
          <a:xfrm>
            <a:off x="450025" y="236446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Панда и бамбук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Панда питается бамбуком, поэтому исчезновение бамбуковых лесов сразу делает её уязвимой. Такая фраза удобна для пересказа, потому что она короткая и легко запоминается.
</a:t>
            </a:r>
            <a:endParaRPr lang="en-US" sz="814" dirty="0"/>
          </a:p>
        </p:txBody>
      </p:sp>
      <p:sp>
        <p:nvSpPr>
          <p:cNvPr id="13" name="Text 4"/>
          <p:cNvSpPr txBox="1"/>
          <p:nvPr/>
        </p:nvSpPr>
        <p:spPr>
          <a:xfrm>
            <a:off x="450025" y="2959347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черепахи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Sea turtles are in danger because of plastic. Это простое предложение показывает связь между загрязнением океана и угрозой для животных, а также повторяет важную тему защиты природы.
</a:t>
            </a:r>
            <a:endParaRPr lang="en-US" sz="814" dirty="0"/>
          </a:p>
        </p:txBody>
      </p:sp>
      <p:sp>
        <p:nvSpPr>
          <p:cNvPr id="14" name="Text 5"/>
          <p:cNvSpPr txBox="1"/>
          <p:nvPr/>
        </p:nvSpPr>
        <p:spPr>
          <a:xfrm>
            <a:off x="450025" y="3554248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и океан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Whales need clean oceans, потому что шум, сети и мусор мешают их жизни. Короткая фраза помогает назвать проблему и сразу показать, что чистая вода имеет значение.
</a:t>
            </a:r>
            <a:endParaRPr lang="en-US" sz="814" dirty="0"/>
          </a:p>
        </p:txBody>
      </p:sp>
      <p:sp>
        <p:nvSpPr>
          <p:cNvPr id="15" name="Text 6"/>
          <p:cNvSpPr txBox="1"/>
          <p:nvPr/>
        </p:nvSpPr>
        <p:spPr>
          <a:xfrm>
            <a:off x="450025" y="414915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Snow leopards live in mountains, где им нужны добыча и тихие пространства. Это удобный пример для пересказа, потому что он объединяет место жизни и особенности среды.
</a:t>
            </a:r>
            <a:endParaRPr lang="en-US" sz="81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животных и их угроз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у каждого вида своя среда жизни и своя главная опасность, поэтому способы защиты тоже различаются.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животные сталкиваются с разными угрозами, но решение всегда связано с сохранением среды обитания и уменьшением вреда от человека.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«Animals in Danger» и учебные примеры по теме охраны природы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580032"/>
            <a:ext cx="449100" cy="449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16495"/>
            <a:ext cx="449100" cy="449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52959"/>
            <a:ext cx="449100" cy="449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089402"/>
            <a:ext cx="449100" cy="4491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идеи, которые важны для проверки понимания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habitat помогает понять, где живёт животное и почему потеря леса, воды или укрытия сразу делает его уязвимым. Это ключ к смыслу текста.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protect и save показывают, какие действия нужны для сохранения редких видов. Они помогают ученикам назвать простые способы помощи природе на английском языке.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для 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pollution, hunting и climate change связывает текст с реальными причинами сокращения численности животных. Эти слова важно узнавать в заданиях на понимание.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wild animals напоминает, что речь идёт не о домашних, а о природных видах. Это помогает точнее отвечать на вопросы и не путать темы.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Animals in Danger: итог урока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что редкие животные нуждаются в защите, а люди могут помогать им, сохраняя леса, океаны и чистую среду обитания.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2026-05-30T11:42:03Z</dcterms:created>
  <dcterms:modified xsi:type="dcterms:W3CDTF">2026-05-30T11:42:03Z</dcterms:modified>
</cp:coreProperties>
</file>