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ключ к энергетике и строению клетки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важнейшие вещества для энергии, структуры и регуляции в организме.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липидов начались в XIX веке. Липиды включают жиры, масла, воски, фосфолипиды, стеролы и гликолипиды. Классификация основана на структуре, растворимости и биологических функциях.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и разнообразие липидов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природа липидов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углеводородные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содержат длинные углеводородные цепи, что делает их гидрофобными и энергоёмкими. Эти цепи обеспечивают их накопление и роль в энергетическом запасе.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Амфифильность и мембранные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гидрофильных и гидрофобных участков у липидов позволяет формировать клеточные мембраны, обеспечивая барьер и избирательную проницаемость.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включают глицерин, жирные кислоты, фосфатные группы и спирты. Эти компоненты формируют разнообразные липиды с разными функциями.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15" y="1376325"/>
            <a:ext cx="4729621" cy="267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липидов и их биологические роли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классы липидов с их функциями и природными источниками.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липидов обеспечивает широкий спектр жизненно важных функций в организме.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состоят из глицерина и трёх жирных кислот, дающих высокую энергетическую плотность — около 38 кДж на грамм. Они хранятся в адипоцитах и выполняют функцию теплоизоляции и защиты органов.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90 %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липидов у позвоночных приходится именно на триглицериды, обеспечивающие длительное хранение энергии.
</a:t>
            </a:r>
            <a:endParaRPr lang="en-US" sz="21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Фосфолипиды: ключевые компоненты мембран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двойной слой мембран, включающий гидрофобные хвосты из жирных кислот и гидрофильные головки с фосфатом. Такая организация определяет избирательную проницаемость клеточной оболочки.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передаче сигналов, транспортировке веществ через мембраны и обеспечивают межклеточные взаимодействия, регулируя жизненно важные биологические процессы.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Стероиды: холестерин и гормональный баланс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поддерживает целостность и гибкость мембран, обеспечивая оптимальные условия для клеточных функций.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является предшественником для синтеза витамина D, желчных кислот и стероидных гормонов, влияющих на развитие и обмен веществ.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(эстрогены, андрогены) регулируют репродуктивные функции и вторичные половые признаки.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стероидов способствуют развитию атеросклероза и гормональным дисбалансам у взрослых.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" y="1063225"/>
            <a:ext cx="2009766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79" y="1063225"/>
            <a:ext cx="2009766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431" y="1063225"/>
            <a:ext cx="2009766" cy="20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9778" y="1063225"/>
            <a:ext cx="2009766" cy="20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функции липидов в организме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основным и долговременным депо энергии. При необходимости они быстро мобилизуются для поддержания жизнедеятельности.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184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важными компонентами клеточных мембран, липиды обеспечивают их прочность, эластичность и структурную стабильность.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23827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создают термоизоляционный слой и амортизируют внутренние органы, защищая их от повреждений и переохлаждения.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291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и метаболическая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выступают предшественниками гормонов и медиаторов, участвуют в биосинтезе и транспорте жирорастворимых витаминов A, D, E и K.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значение липидов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физическая активность увеличивает зависимость организма от липидов как основного источника энергии.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переключается на окисление жиров, экономя глюкозу при продолжительных нагрузках.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физиология, 2021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обмена липидов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Липолиз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расщепления триглицеридов на глицерин и жирные кислоты для получения энергии.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липидов из избыточной глюкозы и аминокислот, стимулируемый инсулином для накопления жира.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глюкагон активируют липолиз, а инсулин способствует отложению жиров в тканях.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Гиперлипидемия и ожирение могут развиваться при дисбалансе регуляции липидного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кислоты: насыщенные и ненасыщенные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жирные кислоты имеют одну или несколько двойных связей, что делает их жидкими при комнатной температуре. В растительных маслах содержатся олеиновая, линолевая и линоленовая кислоты, включая жизненно важные омега-3 и омега-6, незаменимые для организма.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жирные кислоты не содержат двойных связей и обычно тверды при комнатной температуре. Они присутствуют в животных продуктах, таких как сливочное и топлёное масло, сало, с преобладанием пальмитиновой и стеариновой кислот.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в липидах у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российских подростков превышает рекомендуемое потребление насыщенных жиров, что требует коррекции пищевого поведения для улучшения здоровья.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насыщенных жиров повышает риск сердечно-сосудистых заболеваний, тогда как недостаток ненасыщенных снижает питательную ценность рациона.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масла, такие как подсолнечное, льняное и оливковое, богаты ненасыщенными жирными кислотами и являются важными источниками полезных липидов в рационе подростков.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продукты, включая сливочное масло, сало, мясо и молочные изделия, содержат преимущественно насыщенные жиры, потребление которых рекомендуется ограничивать для здоровья сердца.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рыба и авокадо – ценные источники омега-3 и омега-6, способствующие снижению воспаления и поддержке метаболических процессов в организме человека.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липидов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09" y="2378058"/>
            <a:ext cx="93431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жизнедеятельности растений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запас в семенах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накапливаются в масличных культурах, обеспечивая растения энергией для прорастания и поддержания начальных стадий роста.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испарения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на поверхности листьев предотвращают избыточное испарение воды, способствуя сохранению водного баланса в неблагоприятных условиях.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патогенов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Воскообразные покрытия и фитостеролы образуют барьер, защищающий растения от грибковых и бактериальных инфекций.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стрессам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Фитостеролы стабилизируют мембраны клеток, улучшая устойчивость растений к температурам и другим внешним стрессам.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 липидов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служат основой для производства мыла методом жирового омыления — щелочного гидролиза, с дальнейшим использованием в косметике и парфюмерии.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жиры применяются в фармацевтике и кормлении животных, а растительные масла используются для изготовления пищевых продуктов, маргарина и эмульгаторов, включая лецитин.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Пчелиный воск и твердые жиры находят применение в свечной и лакокрасочной промышленности, что расширяет спектр промышленных возможностей липидов.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Метаболический путь липидов в организме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усвоения и утилизации липидов после приёма пищи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патологии обмена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Гиперлипидемия, характеризующаяся повышенным уровнем липидов в крови, является основным фактором риска атеросклероза, ишемической болезни сердца и инсульта.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 — семейная гиперхолестеринемия, связанная с генетическими дефектами обмена липопротеинов низкой плотности, требующая ранней диагностики и лечения.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рациона с ограничением насыщенных жиров и повышение физической активности являются ключевыми мерами для профилактики патологий обмена липидов.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липидного профиля крови позволяет своевременно выявлять отклонения и корректировать образ жизни для предотвращения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физическая активность: взаимосвязь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снижают уровень общего холестерина и липопротеинов низкой плотности, одновременно увеличивая концентрацию полезных липопротеинов высокой плотности в крови.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ускоряют мобилизацию липидов из жировых запасов и повышают эффективность их использования мышечными клетками, способствуя улучшению общего обмена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липидов: современные аналитические подходы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и жидкостная хроматография позволяют точно разделять и определять составные компоненты липидных смесей с высокой степенью разрешения.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обеспечивает точное измерение молекулярных масс и структурных особенностей липидных молекул, что важно для биомедицинских исследований.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Ядерно-магнитный резонанс помогает устанавливать пространственную структуру липидов, выявляя особенности их взаимодействий в биологических 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фундамент здоровья и жизнедеятельности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необходимы для поддержания энергии, структуры клеток и нормального обмена веществ; сбалансированное питание и активный образ жизни обеспечивают их оптимальное влияние на здоровье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2026-05-10T02:32:47Z</dcterms:created>
  <dcterms:modified xsi:type="dcterms:W3CDTF">2026-05-10T02:32:47Z</dcterms:modified>
</cp:coreProperties>
</file>