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счастлив (а), когда я дома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семья, уют и радость — всё, что делает нас счастливыми.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мы говорим и зачем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легко назвать причины радости: рядом близкие, есть любимые дела, уют и отдых. Мы учимся говорить happy и связывать это чувство с собой: Я счастлив (а), когда я 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счастливым дома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место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место, где ребёнка окружают семья, привычные вещи и спокойная атмосфера. Здесь можно отдохнуть, почувствовать безопасность и просто побыть собой.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минуты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дома часто связано с тихими моментами: отдыхом, чтением, игрой или семейным разговором. Именно такие минуты помогают почувствовать тепло и спокойствие.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вещи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игрушки, книги и знакомые предметы делают дом по-настоящему своим. Они напоминают о привычках, занятиях и маленьких радостях, которые дают чувство уюта.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близкие люди, дома становится легче и радостнее. Добрые слова, помощь и внимание создают ощущение поддержки, которое особенно важно каждый день.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80738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97665"/>
            <a:ext cx="440100" cy="35208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близкие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семья, мама и папа помогают сразу назвать самых близких людей и место, где ребёнок чувствует себя в безопасности. Это основа короткого рассказа о себе.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 семье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забота и любовь помогают объяснить, почему дом делает нас счастливыми. Когда в семье есть внимание друг к другу, в доме становится легче и добрее.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атмосфера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уют, тепло и спокойствие помогают описать, как ощущается дом. Это не только место, но и чувство, которое появляется рядом с близкими.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радости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смех, игры и отдых подходят для рассказа о приятных моментах дома. Они показывают, что дома можно не только учиться, но и радоваться.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рядом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бабушка и дедушка показывают, что в семье могут быть люди разных поколений. Они часто приносят спокойствие, заботу и добрые привычки в домашний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Фраза-опора по частям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себя: Я. Так сразу понятно, кто говорит о своём чувстве и кто делится личным опытом. Фраза начинается просто и ясно.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скажи, какое это чувство: счастлив (а). Это слово отвечает на вопрос «какой?» и показывает, что дома человеку хорошо, спокойно и радостно.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чувство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место: когда я дома. Эта часть помогает связать чувство с конкретной ситуацией и сделать мысль полной, понятной и короткой.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делаю дома каждый день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обычных дел ребёнка дома утром и после школы.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день: утро, день, вечер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домашний распорядок в течение дня.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со мной дома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вместе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мама помогает собрать рюкзак, а ребёнок быстро завтракает и проверяет, всё ли готово. На кухне слышны спокойные голоса, и день начинается без спешки. Такие минуты помогают почувствовать уверенность и заботу с самого утра.
</a:t>
            </a:r>
            <a:endParaRPr lang="en-US" sz="84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час после школы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дома ждут папа или бабушка, тёплый обед и короткий отдых. Кто-то рассказывает о своём дне, кто-то слушает и улыбается. В такие часы особенно ясно, что дома можно расслабиться и быть собой.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 близкими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вся семья собирается снова: кто-то читает, кто-то раскладывает настольную игру, а кто-то просто сидит рядом. Дом наполняется разговорами, светом и спокойствием, и даже обычный вечер кажется тёплым и важным.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26361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проводим время вместе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вместе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 помогает спокойно провести время и поделиться впечатлениями. Один читает вслух, другой слушает и рассматривает картинки, а потом можно обсудить понравившийся герой или событие.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вместе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готовит еду, дом наполняется запахами и движением. Кто-то моет овощи, кто-то ставит тарелки, а кто-то просто помогает по-своему. Совместная работа сближает и радует.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вместе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учат ждать свой ход, улыбаться и играть по правилам. В них интересно участвовать всей семьёй, потому что каждый помогает сделать вечер дружелюбным и весёлым.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и слушаем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музыка напоминают о приятных моментах и любимых людях. Их удобно рассматривать или слушать вечером, когда хочется спокойствия, тёплых чувств и семейного уюта.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дома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 рисую дома, я выбираю карандаши, краски и лист бумаги. На рисунке можно показать комнату, любимую игрушку или тех, кто живёт рядом.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 и пазлы учат собирать детали, думать и не спешить. Такое занятие особенно приятно, когда рядом есть стол, свет и тихая домашняя обстановка.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и складывать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спокойно провести время и узнать что-то новое. Дома удобно листать книжку на диване, рассматривать картинки и читать вслух вместе с близкими.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Пение, лепка или игра с мягкой игрушкой делают вечер дома весёлым и тёплым. Эти занятия помогают отдохнуть и почувствовать себя спокойно.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 творить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через звуки, запахи и свет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дома слышны привычные звуки: будильник, чайник, шаги взрослых, тихие голоса. Они задают спокойный ритм дня и помогают почувствовать, что всё идёт как обычно.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уют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дом наполняют запахи хлеба, чая, супа или чистого белья. Такие детали делают пространство тёплым, знакомым и особенно уютным для ребёнка.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слышны смех, музыка, разговоры и пожелания спокойной ночи. Свет лампы, голоса родных и приятные запахи создают ощущение дома, которое легко узнать.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дом помогает в трудный момент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ребёнку грустно, полезно сначала остановиться и подышать спокойно. Короткая пауза помогает успокоить мысли и понять, что рядом есть взрослые, готовые помочь.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пауза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шумно или страшно, помогает спокойный уголок, любимая игрушка или книга. Такие маленькие действия дают время прийти в себя и снова почувствовать себя уверенно.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 спокойствию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Объятие, стакан воды или несколько минут отдыха часто возвращают силы быстрее слов. Простая забота напоминает ребёнку, что дома его принимают и поддерживают.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поддержка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 с близкими даёт чувство безопасности. Родные могут выслушать, объяснить ситуацию простыми словами и показать, что трудный момент можно пережить вместе.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Поговорить с близкими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 мы выделяем 4 частые причины плохого настроения дома: ссора, усталость, шум и сломанная игрушка.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них ребёнку особенно нужна пауза и забота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«Я счастлив (а), когда я дома»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Если… то…: простые решения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ситуации ведут к одному доброму решению: попросить прощения, поговорить или отдохнуть.
</a:t>
            </a:r>
            <a:endParaRPr lang="en-US" sz="13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короткий рассказ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счастлив (а), когда я дома. Эта фраза сразу показывает чувство, которое ребёнок связывает со знакомым и любимым местом.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главное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со мной моя семья. Здесь есть люди, которые заботятся, помогают и делают обычный день спокойнее и теплее.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близких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вместе играем, разговариваем и отдыхаем. Такие занятия делают дом живым, дружелюбным и радостным для всех.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дела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мне тепло, спокойно и радостно. В конце фразы можно добавить своё слово: уютно, хорошо, весело или тихо.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чувство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Задание: нарисуй свой дом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дом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какой у тебя дом: большой или маленький, городской или деревенский. Нарисуй комнату, кухню, окно или любимый уголок, чтобы показать, где тебе хорошо.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люблю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то, что ты любишь делать дома: читать, играть, рисовать, собирать конструктор или отдыхать. На рисунке можно подписать 1–2 детали.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Покажи, кто живёт рядом с тобой. Это могут быть мама, папа, братья, сёстры, бабушка, дедушка или домашний питомец, которого ты любишь.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80738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97665"/>
            <a:ext cx="440100" cy="35208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 ответа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доме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короткой фразы: «Я счастлив (а), когда я дома». Говори спокойно и ясно, чтобы всем было легко тебя понять.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мысль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ответ добрыми словами о семье и доме. Такая фраза показывает, что счастье дома связано с заботой, вниманием и любовью.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занятие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Расскажи, что ты любишь делать дома: играть, читать, рисовать, отдыхать или помогать. Одно простое дело делает ответ живым и понятным.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чувство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слово о своём настроении: тепло, уют, игры, отдых, смех или радость. Оно поможет точнее передать, почему дома хорошо.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близких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Добавь, кто делает дом тёплым: мама, папа, бабушка, дедушка, брат или сестра. Так твой ответ станет личным и добрым.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что мы благодарны дому и семье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даёт нам тепло, порядок и место, где можно спокойно жить. Здесь ребёнок чувствует себя защищённым и может отдыхать после насыщенного дня.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тепло и покой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делают дом дружным: можно есть вместе, читать, играть, готовить или убирать. Такие моменты учат помогать друг другу и быть рядом.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общие дела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добрыми словами, вниманием и объятиями. Когда рядом близкие, легче справляться с трудностями и радоваться обычным домашним моментам.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заботу близких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 учат благодарности: за поддержку, терпение и любовь к каждому. Когда мы замечаем это, в доме становится ещё светлее и добрее.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любовь каждый день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повторение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главное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вспоминаем простую мысль: дома мне хорошо. Здесь есть близкие люди, привычные вещи и чувство, что тебя любят и понимают.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вместе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повторяем фразу целиком: я счастлив (а), когда я дома, потому что дома меня любят и я люблю других.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ласково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говорим о добрых словах. Если обращаться к родным ласково, день становится спокойнее, а в доме появляется больше тепла и уюта.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дом делает нас счастливыми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делает нас счастливыми, потому что там есть любовь, забота, игры и спокойствие. Когда ребёнок говорит добрые слова и делится радостью, дом становится ещё теплее.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2026-07-25T14:21:12Z</dcterms:created>
  <dcterms:modified xsi:type="dcterms:W3CDTF">2026-07-25T14:21:12Z</dcterms:modified>
</cp:coreProperties>
</file>