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школа, транспорт и связь делают жизнь удобнее и интереснее.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современной жизни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 жизни людей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 лет жизнь сильно изменилась: в домах появились свет, вода и техника, а в городах — больше школ, больниц, транспорта и связи. Вместе с удобствами пришли новые привычки, и о здоровье стало важно помнить ещё чаще.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в котором удобно жить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71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дом помогает человеку чувствовать себя спокойно в любую погоду. Он защищает от холода, жары, дождя и ветра, создавая тёплое и безопасное место для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670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погоды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5452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квартире или доме обычно есть свет, отопление, вода, кухня и ванная комната. Это делает повседневные дела проще: умыться, приготовить еду и отдохнуть можно без лишних трудностей.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5450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необходимое рядом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493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Холодильник, стиральная машина и пылесос помогают экономить время и силы. Благодаря бытовой технике можно быстрее навести порядок, сохранить продукты и успеть больше полезных дел.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492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по дому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4407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становится по-настоящему удобным, когда в нём чисто, тепло и спокойно. Тогда в нём приятно учиться, играть, разговаривать и проводить время вместе.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94405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для семьи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50" y="2901347"/>
            <a:ext cx="2697000" cy="19648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рядом с нами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Недалеко от дома часто находятся школа, магазин, поликлиника и парк. Когда всё важное рядом, легче учиться, гулять, покупать нужные вещи и заботиться о здоровье.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места рядом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вокруг, можно увидеть дома, машины, автобусы и пешеходов. Всё это часть привычной городской жизни, где каждому нужно быть внимательным и вежливым.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вокруг нас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Автобусы, машины и другие виды транспорта делают город подвижным и живым. С их помощью люди быстрее добираются до школы, работы, кружков и дома.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 городе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светофоры, тротуары и пешеходные переходы помогают людям передвигаться аккуратнее. Они подсказывают, где идти, когда остановиться и как перейти улицу без спешки.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дороги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3272441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Парк, деревья и зелёные дворы делают городской день приятнее. После уроков или прогулки здесь можно отдохнуть, подышать свежим воздухом и немного помечтать.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3272425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прогулок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1225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1890475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265840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3448435"/>
            <a:ext cx="221100" cy="17688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5200" y="4206533"/>
            <a:ext cx="221100" cy="1965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без расстояний
</a:t>
            </a:r>
            <a:endParaRPr lang="en-US" sz="2600" dirty="0"/>
          </a:p>
        </p:txBody>
      </p:sp>
      <p:sp>
        <p:nvSpPr>
          <p:cNvPr id="14" name="Text 2"/>
          <p:cNvSpPr txBox="1"/>
          <p:nvPr/>
        </p:nvSpPr>
        <p:spPr>
          <a:xfrm>
            <a:off x="1090575" y="9637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звонок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помогает сразу услышать родных и друзей, даже если они далеко. Можно быстро договориться о встрече, сообщить новость или просто пожелать доброго дня.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1090575" y="173162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за минуту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сообщений люди обмениваются короткой информацией очень быстро. Это удобно, когда нужно написать адрес, напомнить о деле или передать важные слова без долгого ожидания.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090575" y="249955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 информация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помогает узнавать новости, искать ответы и смотреть полезные материалы. Благодаря ему можно быстро найти нужную информацию для урока или интересного проекта.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090575" y="326747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дома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связь дети могут смотреть уроки, выполнять задания и повторять пройденное. Это удобно, когда хочется узнать больше или спокойно разобраться в сложной теме.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090575" y="40354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Перерывы нужны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долгой работе с экраном глаза и спина устают, поэтому полезно делать перерывы. Немного движения, отдых для глаз и правильная посадка помогают чувствовать себя лучше.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современной школе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217850" y="9523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начинается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217850" y="11960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открывают учебники, слушают учителя и рассматривают новое задание. Так легче понять тему и настроиться на интересную работу без лишней спешки.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217850" y="171858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помогает учиться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1217850" y="196234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Интерактивная доска и компьютер делают занятия наглядными. С их помощью можно смотреть изображения, выполнять упражнения и узнавать новое более понятно и живо.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217850" y="24848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наблюдать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1217850" y="27285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читают, считают, сравнивают, наблюдают и делают небольшие проекты. Эти действия помогают лучше запоминать материал и видеть связи между предметами.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1217850" y="325108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Работаем вместе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1217850" y="349484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важно уметь задавать вопросы, слушать товарища и работать в паре. Когда дети помогают друг другу, учёба становится дружнее и понятнее.
</a:t>
            </a:r>
            <a:endParaRPr lang="en-US" sz="1100" dirty="0"/>
          </a:p>
        </p:txBody>
      </p:sp>
      <p:sp>
        <p:nvSpPr>
          <p:cNvPr id="17" name="Text 10"/>
          <p:cNvSpPr txBox="1"/>
          <p:nvPr/>
        </p:nvSpPr>
        <p:spPr>
          <a:xfrm>
            <a:off x="1217850" y="40173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Доводим дело до конца
</a:t>
            </a:r>
            <a:endParaRPr lang="en-US" sz="1400" dirty="0"/>
          </a:p>
        </p:txBody>
      </p:sp>
      <p:sp>
        <p:nvSpPr>
          <p:cNvPr id="18" name="Text 11"/>
          <p:cNvSpPr txBox="1"/>
          <p:nvPr/>
        </p:nvSpPr>
        <p:spPr>
          <a:xfrm>
            <a:off x="1217850" y="42610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школьное умение — завершать начатую работу аккуратно и спокойно. Это помогает быть ответственным, не терять результаты труда и радоваться успеху.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 современном мире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71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профессии сегодня связаны с компьютерами и программами. Учителя, врачи, продавцы, водители, строители и инженеры используют технику, чтобы работать точнее и быстрее.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670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в работе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5452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часть многих профессий — умение спокойно и вежливо разговаривать с людьми. Это помогает лучше понимать просьбы, отвечать на вопросы и решать повседневные задачи.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5450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 людьми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493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делах ценятся внимательность, аккуратность и доброжелательность. Эти качества помогают не ошибаться, заботиться о других и выполнять работу хорошо.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492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полезные качества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4407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мир меняется быстро, поэтому людям важно не бояться учиться. Новые знания помогают осваивать технику, понимать правила и уверенно работать дальше.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94405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новому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автобус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автобус собирает пассажиров на остановке и везёт их по знакомому маршруту. Кто-то едет в школу, кто-то на работу, а кто-то в поликлинику. По дороге все замечают светофоры, пешеходные переходы и аккуратных пешеходов.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движении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транспорт нужен почти всем. Метро, трамвай, автомобиль и велосипед помогают быстро добраться до нужного места, а общественный транспорт перевозит сразу много людей. Поэтому улицы остаются оживлёнными, но порядок на них особенно важен.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транспорт помогает людям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день школьника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обычного школьного дня: утро, занятия, вечерний отдых и сон.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 питание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Организму нужны не только вкусные блюда, но и полезные продукты. Каши, овощи, фрукты и супы помогают детям расти и чувствовать себя бодро.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по расписанию, гулять и отдыхать вовремя, организм работает дружнее. Такой порядок помогает быть сильным, внимательным и бодрым весь день.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важно пить воду и больше двигаться. Прогулки, зарядка и игры помогают телу работать лучше и делают день более весёлым.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движение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70250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 и хороший сон защищают здоровье. Когда ребёнок высыпается и соблюдает гигиену, ему легче учиться, играть и не уставать слишком быстро.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0225" y="33501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сон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минут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такой работы полезно сделать короткий перерыв для глаз.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20-20-20 для снижения зрительного утомления; рекомендации офтальмологов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паузы помогают глазам отдыхать и меньше уставать. Это особенно важно, когда ребёнок долго смотрит в экран и забывает моргать — да-да, так тоже бывает.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50" y="1067812"/>
            <a:ext cx="4068000" cy="20300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350" y="1067812"/>
            <a:ext cx="4068000" cy="20300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6093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ребята выходят во двор, где растут деревья и шумит листвой небольшой сквер. По дорожке можно пройтись, посидеть на скамейке и просто подышать свежим воздухом. Такая прогулка помогает успокоиться и почувствовать себя бодрее.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93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двор после уроков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58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городском парке дети играют на площадке, бегают по тропинкам и рассматривают клумбы. Рядом гуляют родители, а на дорожках много света и воздуха. Здесь удобно отдыхать, разговаривать и замечать, как красиво меняется природа вокруг.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58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Парк, где всегда есть дела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 с домом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дома, на улице и в интернете
</a:t>
            </a:r>
            <a:endParaRPr lang="en-US" sz="3194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01550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открывай незнакомым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01550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дверь звонит чужой человек, не надо спешить открывать. Лучше позвать взрослого и дождаться его решения. Осторожность дома помогает избежать неприятных и опасных ситуаций.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01550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 личные данные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01550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сообщать незнакомцам своё имя, адрес, номер телефона и пароли. В интернете такие сведения могут попасть не в те руки. Личные данные — это не игра и не секрет для случайных людей.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29494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 дорогу правильно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729494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важно идти только по переходу и смотреть на сигнал светофора. Даже если очень хочется скорее добежать, красный свет означает стоп. Правило простое, а жизнь оно бережёт.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729494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Спрашивай взрослых в сети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29494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сайте, в чате или в игре что-то кажется странным, нужно сразу обратиться к взрослому. Не стоит отвечать незнакомым людям или переходить по подозрительным ссылкам.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опасности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действий: сначала остановиться, затем позвать взрослого и при необходимости вызвать экстренную помощь.
</a:t>
            </a:r>
            <a:endParaRPr lang="en-US" sz="11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011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57475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119860"/>
            <a:ext cx="221100" cy="176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460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общение людей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помогает понять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спокойно разговаривают, им легче узнать мысли и чувства друг друга. Хороший разговор начинается со слушания, а не только с желания говорить самому.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укрепляет дружбу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слова, помощь и забота делают отношения тёплыми. Если друг огорчён, поддержка важнее длинных нравоучений. От доброты дружба становится крепче.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в общении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помогает не обижать людей и не спорить зря. Уважение видно в том, как мы здороваемся, благодарим, не перебиваем и учитываем мнение другого.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доверие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человек вызывает доверие, а доверие — основа дружбы. Если признать ошибку и исправить её, отношения не разрушаются, а становятся взрослее и надёжнее.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игры и свободное время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выходного дня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спокойно: можно не спешить, позавтракать с семьёй и решить, чем заняться дальше. Уже хорошо, когда впереди есть приятные планы.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праздник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приходит время поздравлений, угощений и тёплых разговоров. Такие моменты сближают людей и дарят ощущение радости, как маленькое домашнее чудо.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прогулки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дети играют, гуляют, читают или рисуют. Это помогает отдохнуть от учёбы и потратить силы на интересные и полезные дела.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можно посмотреть книгу, поговорить с близкими и лечь спать вовремя. Хорошо прожитый свободный день оставляет после себя силы и хорошее настроение.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вместо мгновенных сообщений
</a:t>
            </a:r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люди ждали письма неделями, а иногда и дольше. Новости приходили медленно, поэтому каждый ответ был особенно важным. Сегодня сообщение в телефоне приходит почти сразу, и общаться стало намного легче.
</a:t>
            </a:r>
            <a:endParaRPr lang="en-US" sz="1716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вчера и сегодня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старых улицах было меньше машин, магазинов и ярких вывесок. Сейчас города стали больше и шумнее, но в них появились удобный транспорт, освещение, школы и дома с разными удобствами. Жизнь стала быстрее и намного привычнее для людей.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мир менялся со временем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не уставать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режим дня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день идёт по порядку, меньше суеты и забывчивости. Подъём, занятия, прогулка, отдых и сон в одно и то же время помогают телу привыкнуть к удобному ритму.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организм отдыхает и набирается сил. Если спать достаточно, утром легче вставать, думать и работать на уроках. Сон — не лень, а важная часть здоровья.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Прогулка, зарядка и подвижные игры помогают мышцам не засиживаться. Когда тело двигается, настроение обычно становится лучше, а усталость приходит не так быстро.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Перерывы между делами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учёбы полезно ненадолго отвлечься: встать, потянуться, посмотреть вдаль или пройтись. Короткий отдых помогает снова сосредоточиться и делает день легче.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современной жизни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7100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чувствовать себя хорошо, нужно правильно питаться, высыпаться и больше двигаться. Здоровье помогает учиться, играть и радоваться обычным делам без лишней усталости.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67075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 здоровье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36900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двор, зелёный парк и аккуратные улицы делают город красивее. Если беречь растения, не мусорить и экономить ресурсы, жить становится лучше всем.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36875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забывай о природе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6967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Доброта, вежливость и умение слушать делают общение приятным. Когда человек не обижает других, рядом с ним легче дружить, работать и договариваться.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46942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Относись к людям с уважением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757033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улице, дома и в интернете важно быть внимательным. Осторожность не мешает жизни, а защищает её, как надёжный шлем для маленького путешественника.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57008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 безопасность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1095900" y="4337826"/>
            <a:ext cx="67689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Экран, интернет и полезные устройства помогают учиться и узнавать новое. Но важно делать перерывы и не проводить за ними всё свободное время подряд.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1095800" y="4083475"/>
            <a:ext cx="67689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Пользуйся техникой разумно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 жить в современном мире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мир даёт много удобств, но просит умного отношения. Если беречь здоровье, соблюдать правила безопасности и сохранять добрые привычки, каждый день будет легче и радостнее.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2026-05-26T11:02:09Z</dcterms:created>
  <dcterms:modified xsi:type="dcterms:W3CDTF">2026-05-26T11:02:09Z</dcterms:modified>
</cp:coreProperties>
</file>