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развитие, смена сообществ и экосистем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экосистем, биоценозов и процессов их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представляют собой сложные системы, где взаимодействуют живые организмы и среда. Изменения в сообществах связаны с природными и человеческими факторами, влияющими на биоразнообразие и устойчивость.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 контекст темы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экосистемы и сообщества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взаимодействующая система организмов и среды, где происходит обмен веществ и энергии, обеспечивающий жизнь и развитие.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Сообщество(биоценоз)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разных видов, живущих и взаимодействующих на одной территории, формируя экобаланс.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Конкуренция, симбиоз, хищничество и паразитизм — основные способы взаимного влияния между видами.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 элементы экосистемы тесно связаны, изменение одного влияет на всё сообщество.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тайги до смешанных и листопадных лесов — разнообразная флора и фауна создаёт устойчивую экосистему с уникальным климатом и почвой.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Пруды и реки служат средой обитания для множества водных и прибрежных организмов, определяют круговорот воды и питательных веществ.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экосистемы важны для поддержания биоразнообразия, здесь обитают редкие растения и животные, а почвы обладают особой структурой.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климатические условия определяют ограниченное разнообразие видов, при этом экосистемы пустынь адаптированы к экономии влаги.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экосистем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условия, включая температуру и влажность, задают основу для обитания и жизненных процессов в экосистемах.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экосистемы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состав почвы влияют на распределение видов и доступность питательных веществ.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воды и минеральных веществ поддерживает жизнедеятельность растений и животных.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пожары, наводнения и деятельность человека модифицируют структуру и динамику экосистем.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— постепенное замещение одних видов другими, приводящее к изменению состава и структуры сообщества.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зарастание пруда камышом и превращение вырубки сосняка в смешанный лес.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увеличивается видовое разнообразие и усложняется организация природных сообществ.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сообществ: основные аспекты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на нарушенных территориях с остатками почвы и семян, например, после пожара или заброшенного поля. Развитие идет быстрее благодаря стартующим условиям.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на поверхностях без почвы, как лавовые поля или скалы. Пионерами становятся лишайники и водоросли, которые создают основу для последующих растений.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сукцессий: первичная и вторичная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первичной и вторичной сукцессии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ключевые различия в исходных условиях и процессе развития 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протекает быстрее из-за наличия почвы и остатков растительности.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разлагают органику, формируя плодородный слой почвы, необходимый для роста растений.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ведущую роль на ранних этапах, подготавливая среду для заселения высшими растениями.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бактерий и грибов ускоряет смену видов и способствует восстановлению экосистем.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и грибов при сукцессии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 на дюнах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первыми закрепляются на песке, удерживая влагу и укрепляя поверхность для дальнейшего развития растений.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пионерам приходят травянистые растения и кустарники, образующие более устойчивое сообщество, способное удерживать песок.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десятилетия на дюнах появляются сосны и берёзы, создавая сложную и стабильную экосистему с богатством видов.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сукцессии на песчаных дюнах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растёт по мере освоения среды организмами разной экологической ниши, формируется устойчивое и сложное сообщество.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видов отражает усложнение экосистемы и улучшение условий для существования новых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 для школ, 2020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видового разнообразия при сукцессии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утрате мест обитания и уменьшению числа коренных видов, нарушая устойчивость экосистем и открывая путь для чужеродных организмов.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и осушение болот изменяют природные условия, что влияет на видовой состав и способствует упрощению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отходов и загрязнение водоемов негативно сказывается на жизнедеятельности организмов, вызывая сокращение биоразнообразия.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инвазивных видов, вызванное деятельностью человека, часто приводит к вытеснению местных растений и животных, что нарушает естественный баланс.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смену сообществ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сукцессии в развитии сообществ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биологии, 2021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развивают устойчивость к переменам климата и почвенных условий, например, теневыносливые виды выделяются в зрелых лесах.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стратегии размножения позволяют видам быстрее заполнять новую среду или создавать конкурентные преимущества.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питания и поведения помогает организовать эффективное использование ресурсов на разных стадиях сукцессии.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видов при смене сообщества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изучению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научные исследования подчеркивают роль влияния внешних факторов, устойчивости и периодических возмущений в формировании сообществ, что расширяет представления о динамике природы.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Клементс и концепция последовательных этапов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Клементс рассматривал развитие экосистем как серию закономерных стадий от пионерных до климаксовых сообществ. Его теории заложили фундамент для понимания сукцессии.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взгляды учёных на динамику экосистем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100-150 лет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необходим для установления баланса между производителями и редуцентами, что обеспечивает стабильность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формирования зрелого лесного сообщества в условиях умеренного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справочник, 2019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распространение семян и опыление, что способствует росту и размножению растений на новых участках.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почвы животными улучшает её структуру и воздушный режим, создавая условия для развития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видов через хищничество и конкуренцию влияет на направление и скорость сукцессии.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при смене сообществ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стадия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пожара на освободившихся участках появляются первичные травы и кустарники, такие как берёза и ива, которые быстро приспосабливаются к изменённым условиям.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стадия лесного возобновления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десятков лет молодые сосны и ели начинают доминировать, постепенно вытесняя кустарниковые формы и формируя молодой лесной ярус.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зрелого леса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40-80 лет постепенно устанавливается структура зрелого леса с богатым видовыми составом, обеспечивающим устойчивость экосистемы.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восстановления леса после пожара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 способствует поддержанию и восстановлению биологического разнообразия, обеспечивая устойчивость экосистем к внешним воздействиям.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смены сообществ для природы и человека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сукцессии восстанавливают нарушенные экосистемы, способствуя регенерации почв и водных ресурсов.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Управляемое использование смены сообществ помогает в устойчивом развитии лесного и сельского хозяйства, обеспечивая продуктивность ресурсов.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Биоразнообразие, поддерживаемое сменой сообществ, обеспечивает человеку необходимые экологические услуги и жизненные ресурсы.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сукцессии помогает предотвращать экологические проблемы, разумно использовать природу и сохранять её разнообразие для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процессов смены экосистем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2026-05-08T03:50:21Z</dcterms:created>
  <dcterms:modified xsi:type="dcterms:W3CDTF">2026-05-08T03:50:21Z</dcterms:modified>
</cp:coreProperties>
</file>