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особое природное тело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соединяет породы, воду, воздух и живые организмы: она формируется, меняется и питает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верхний рыхлый плодородный слой суши. Часто на 1 сантиметр требуется 100–300 лет и больше. Она поставляет растениям воду и минеральные вещества, поэтому влияет на урожаи и природные комплексы.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важна в географии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31" y="131070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8191" y="3227677"/>
            <a:ext cx="203569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64981" y="3227677"/>
            <a:ext cx="259088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почва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часть состоит из песка, ила и глины. Именно она задаёт механический состав почвы и влияет на водопроницаемость, а также на то, насколько почва удерживает влагу.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(гумус)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Перегной, или гумус, придаёт почве тёмную окраску. Он повышает плодородие и улучшает структуру, помогая связывать влагу и питательные элементы для растений.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почве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порах между частицами находится вода. Она переносит растворённые вещества по почвенному профилю и обеспечивает корни влагой, особенно в периоды засухи.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порах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не только воду, но и воздух. Он нужен корням для дыхания, а также помогает микроорганизмам разлагать органические остатки и поддерживать обмен веществ.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бактерии, грибы, дождевые черви, насекомые, а также корни растений. Их деятельность делает почву активной системой, а не просто «смесью частиц».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профиль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— это последовательность слоёв почвы сверху вниз. Обычно в нём видны подстилка, гумусовый горизонт и более светлые участки, которые отличаются по составу и «истории» почвообразования.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горизонты выделяют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тёмным и плодородным часто бывает верхний гумусовый слой. Ниже могут встречаться слой вымывания, слой накопления и материнская порода. Границы горизонтов и корни хорошо различимы на изображениях.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и его горизонты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почва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почвообразования: от разрушения породы до формирования почвенных горизонтов.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живых организмов в почвообразовании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рыхлят почву и перемешивают её слои. Благодаря их ходу воздух и вода легче проникают глубже, а растительным остаткам проще разлагаться.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остатки растений и животных. При этом образуются вещества, которые возвращаются в почву и становятся доступными корням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почву от размывания и выдувания ветром. Вместе с микроорганизмами они поддерживают работу почвы как активной природной 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 быстрее «пропускают» воду, а глинистые дольше держат её. Чернозёмы отличаются богатым гумусом и более устойчивой влажностью.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гумуса и благоприятнее структура, тем легче растениям получать воду и питательные вещества. Поэтому чернозём обычно дают как пример наиболее плодородной почвы.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относительное сравнение по типам почв, без привязки к конкретным измерениям.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почв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1566" y="2477750"/>
            <a:ext cx="2233967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краткое сравнение наиболее известных типов почв по цвету/гумусу, влажности и распространению.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гумусом чаще связано с благоприятными условиями для накопления органических остатков и более устойчивым режимом увлажнения.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(характеристики по природным зонам).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 России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— способность почвы снабжать растения водой, воздухом и питательными веществами. Оно зависит от того, сколько в почве органики и насколько хорошо развита её структура.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плодородие влияют содержание гумуса, влажность и кислотность. Важна и деятельность организмов: микроорганизмы разлагают остатки и делают вещества доступными для корней.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перегноя и лучше комковатая структура, тем легче корням получать воду и минеральные соли. Поэтому растения быстрее растут и дают более хороший урожай.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плодородие почвы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образуется из разложившихся остатков растений и животных. Он делает почву темнее и более рыхлой, а также помогает удерживать влагу и питательные вещества в доступной для растений форме.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плодородных почвах гумус обычно сосредоточен в верхнем горизонте. В бедных почвах его меньше, поэтому почва слабее удерживает питание, а растения развиваются хуже.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— основа плодородия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итоговый тип почвы особенно влияет сочетание факторов: одинаковые породы дают разные почвы при разном климате и разной растительности.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показывает, что ни один фактор не работает отдельно: почва формируется как результат их совместного действия во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почвоведению (школьный курс), обобщение классической схемы факторов почвообразования, дата обращения: 2026-05-11
</a:t>
            </a:r>
            <a:endParaRPr lang="en-US" sz="743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почвообразования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Впитывание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дождя почва принимает воду: поры между частицами заполняются. Песчаные грунты пропускают жидкость быстрее, поэтому верхний слой быстрее высыхает.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и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воды просачиваются дальше по профилю и могут переносить растворённые вещества. При избытке влаги в почве уменьшается воздух, и корни развиваются хуже.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удерживается в порах и капиллярах. Глинистые почвы дольше сохраняют влагу, а растения получают её постепенно, снижая риск пересыхания.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вода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почву от разрушения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агротехнических и ландшафтных мер против водной и ветровой эрозии.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— это разрушение и унос верхнего плодородного слоя водой или ветром. Она особенно заметна на склонах: после ливней появляются промоины, а затем овраги.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сухую погоду при сильном ветре возникает выдувание и пыльные бури: частицы почвы улетают с открытых участков. В результате снижается плодородие полей и оголяется подпочва.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эрозия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гумуса усиливает тёмную окраску и улучшает «комковатость» структуры, поэтому почва удерживает влагу и питательные вещества дольше.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 общее направление: чем больше гумуса, тем выше способность почвы обеспечивать растения ресурсами и поддерживать урожайность.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зависимость, используемая в школьных курсах почвоведения; точные значения зависят от региона и методики измерений, дата обращения: 2026-05-11
</a:t>
            </a:r>
            <a:endParaRPr lang="en-US" sz="712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содержание гумуса связано с плодородием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2288" y="1652950"/>
            <a:ext cx="320175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3381" y="1652950"/>
            <a:ext cx="373538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5681" y="1652950"/>
            <a:ext cx="373538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сельского хозяйства: в ней растут зерновые, картофель, овощи, фрукты и кормовые растения. От её плодородия зависят урожайность и качество продукции.
</a:t>
            </a:r>
            <a:endParaRPr lang="en-US" sz="1187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 запас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участвует в фильтрации воды: задерживает часть загрязнений и регулирует увлажнение. Это помогает обеспечивать чистоту вод и устойчивость растительных сообществ.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жизни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обитают бактерии, грибы, насекомые и черви. Их деятельность поддерживает круговорот веществ, разложение органики и образование гумуса, благодаря чему почва «самообновляется».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покров формирует природные ландшафты: лес, луг, степь. Состояние почвы напрямую связано с устойчивостью экосистем, а значит — с благополучием людей.
</a:t>
            </a:r>
            <a:endParaRPr lang="en-US" sz="1266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почвы для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2560" y="1771425"/>
            <a:ext cx="3317280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Неразумное использование земель нарушает структуру почвы и снижает количество воздуха и гумуса, что усиливает эрозию и ведёт к падению плодородия.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причины объединяет одно: они ухудшают структуру и уменьшают возможности почвы для накопления гумуса и удержания воздуха и влаги.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почвоведению и охране почв (школьный уровень), дата обращения: 2026-05-11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ухудшает состояние почвы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горсти почвы живут миллионы бактерий и других микроорганизмов. Дождевые черви за год перерабатывают большие объёмы, улучшая структуру и участвуя в формировании гумуса.
</a:t>
            </a:r>
            <a:endParaRPr lang="en-US" sz="128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почва быстро реагирует на изменения условий — от влажности до состава растительных остатков.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и справочные материалы по почвоведению (обобщённые формулировки), дата обращения: 2026-05-11
</a:t>
            </a:r>
            <a:endParaRPr lang="en-US" sz="66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начинается с верхнего слоя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покупаем хлеб, мы опираемся на работу почвы. Она даёт растениям влагу и питание, а затем урожай поступает на мельницы. Чем здоровее почва, тем стабильнее качество зерна и питание людей.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без «усталой»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зелень хорошо растут там, где почва рыхлая и богата перегноем. Если регулярно вносить органику, беречь структуру и не допускать сильного уплотнения, грядки остаются плодородными. Так поддерживается урожай даже в течение нескольких сезонов.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лесной подстилочный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листья и веточки постепенно превращаются в подстилку и органические остатки. Это помогает почве удерживать влагу и фильтровать воду, снижая смыв частиц во время дождей. Поэтому состояние лесной почвы влияет на чистоту ручьёв и рек.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 повседневной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живая основа природы и урожая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одновременно содержит неживые частицы и живые организмы, поэтому относится к особым природным телам. Её плодородие формируется долго, а при разрушении снижается быстро. Беречь почвенный покров — значит защищать будущие урожаи, леса и чистую воду.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2026-05-11T18:46:16Z</dcterms:created>
  <dcterms:modified xsi:type="dcterms:W3CDTF">2026-05-11T18:46:16Z</dcterms:modified>
</cp:coreProperties>
</file>