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цивилизации Средиземноморья: единое историческое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связывало Египет, Финикию, Грецию, Карфаген и Рим торговлей, войнами и заимствованиями.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Средиземноморье стало центром древнего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 и изрезанные берега делали земледелие и мореплавание выгодными. Там, где земли не хватало, люди искали выход в колониях и торговле. Само Средиземное море соединяло регионы, ускоряя обмен идеями, технологиями и политическими моделями.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условия и их влияние на развитие цивилизаций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береговая линия, полуострова и тысячи естественных гаваней превращали море в удобную «транспортную артерию». Города и государства ориентировались на контакты, а не на полную изоляцию.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Греции и Малой Азии мешал сухопутному объединению, поэтому появлялись самостоятельные центры. Отсюда — конкуренция полисов и усиление роли локальных элит.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были короче и нередко безопаснее караванных маршрутов. Поэтому прибрежная торговля стала главным каналом встреч, обмена ресурсами, идеями и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как основа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опирался на разливы Нила: они обеспечивали плодородие и устойчивое земледелие. Развитая ирригация и централизованная власть поддерживали управляемость огромной территории на протяжении веков.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цивилизация Нила и выход к Средиземному морю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и международные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эллинистическую эпоху Александрия стала ключевым портом и научным центром. Здесь действовали Мусейон и библиотека, а Египет поставлял зерно, папирус и ремесленные изделия, связывая внутреннюю долину с морской торговлей.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168561"/>
            <a:ext cx="3887700" cy="26013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цивилизации античного Средиземноморья и их специализация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идея курса: каждая цивилизация развивалась по своему «профилю», но море делало их участниками общего обмена и соперничества.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укрепляла влияние каждого центра, а морские связи превращали конкуренцию в постоянный обмен технологиями, товарами и культурными практиками.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по теме курса (обобщение).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Финикийцы: мореплаватели и создатели удобного алфавита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Тир, Сидон и Библ росли как узлы обмена. Суда финикийцев доходили до Северной Африки и Испании, перевозили грузы и укрепляли сеть портов.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 расчётов и договоров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письменность помогала фиксировать сделки, расчёты и условия договоров. Позже она стала основой греческого и латинского алфавитов, то есть повлияла на культурную преемственность.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из согласных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включал в основном согласные знаки и был значительно проще прежних систем письма. Такое решение ускоряло обучение и облегчало деловую переписку.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перевозили и чем торговали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поставляли древесину, ткани, стекло, металлы и пурпурные красители. Их экономика держалась на постоянном спросе и умении быстро связывать регионы по морским путям.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колонизация: расширение мира полисов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не были «отдельными островами» в культурном смысле: они поддерживали связи с метрополиями и сохраняли греческий язык и хозяйственные навыки.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колонизации показывает, что полисам нужен был ресурс не только для выживания, но и для конкуренции: земля, торговля и новое сырьё собирались в морских направлениях.
</a:t>
            </a:r>
            <a:endParaRPr lang="en-US" sz="1182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теме курса: VIII–VI вв. до н. э. (без привязки к точным числам).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как основа греческой политической и гражданской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— это не просто город, а община граждан, объединённых законами, религией и общими праздниками. Участие в управлении становилось частью повседневной ответственности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полиса располагались агора, акрополь и святилища. Гражданская принадлежность имела практический смысл: она определяла права и возможности влиять на решения.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демонстрировали развитие демократии, а Спарта — общество с жёсткой дисциплиной и коллективной подчинённостью. Именно полис формировал представление о том, что свобода гражданина связана с обязанностями.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афинской демократии: от аристократии к народному собранию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реформ и политических поворотов (VI век до н. э.).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V века до н. э. как культурный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 до н. э. принёс в Афинах новые художественные стандарты: возводился Парфенон, развивался театральный жанр. Трагедии Эсхила, Софокла и Еврипида обсуждали долг, власть и ответственность человека.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Греция: расцвет искусства, театра и философии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философия: человек в центре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Сократ, Платон и Аристотель заложили основы традиции рационального рассуждения. Их идеи связали логическую строгость и этику, а классическая культура объединила красоту с гражданскими ценностями и интересом к мыслящей личности.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 возникновение эллинистического мира
</a:t>
            </a:r>
            <a:endParaRPr lang="en-US" sz="2014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 до н. э.: походы Александра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Македонского в IV веке до н. э. разрушили прежние политические структуры Востока и ускорили объединение земель вокруг Средиземноморья и восточных областей.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пространство: от Греции до части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включили в общий мир Грецию, Египет, Переднюю Азию и часть Индии. Это облегчило обмен людьми, идеями, товарами и технологиями между регионами.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державы Ахеменидов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державы Ахеменидов открыл путь к новому порядку: греческие военные, административные и культурные практики стали тесно переплетаться с местными традициями.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смерти: эллинистические царства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власть закрепилась в эллинистических царствах: Птолемеи в Египте, Селевкиды в Азии и Антигониды в Македонии; греческий язык стал языком элит и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2722" y="1151850"/>
            <a:ext cx="510575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Спарта: два разных пути развития греческого мира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природные условия, экономические интересы и политические приоритеты приводили к неодинаковому устройству жизни в греческих полисах.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акценты — торговля и культурная открытость у Афин, дисциплина и приоритет государства у Спарты — демонстрируют вариативность полисной демократии и «военной» модели.
</a:t>
            </a:r>
            <a:endParaRPr lang="en-US" sz="949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курса (афинский и спартанский модели).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Карфаген: морская держава западного Средиземноморья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вырос из финикийской колонии на территории современной Туниса. Постепенно он превратился в крупный торговый и военный центр, опираясь на опыт финикийцев и собственную организацию управления.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контролировал морские маршруты и развивал флот. Торговые связи поддерживались с Африкой, Испанией и островами Средиземного моря, а в подвластных районах усиливалось землевладение.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использовал наёмные войска и искал выгоду в дальних перевозках. Его противостояние с Римом стало центральной борьбой за влияние в западной части Средиземноморья в III–II веках до н. э.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войны и борьба Рима с Карфагеном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Рима при Заме в 202 году до н. э. усилила его позиции и приблизила завершение конфликта во Второй Пунической войне.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войн показывает, что борьба за Сицилию и западные маршруты не была разовой: она переходила в новые этапы до окончательного закрепления римского господства.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Пунических войн и битвы при Заме: общеизвестные хронологические рамки античной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от города на Тибре к средиземноморской державе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начал с царского периода, затем перешёл к республике и постепенно создал империю. Завоевания охватили Италию, Грецию, Македонию, Испанию, Северную Африку и восточные районы Средиземноморья.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экспансии лежали легионы, дисциплина и сеть военных дорог. Транспорт и снабжение становились системными, что позволяло Риму действовать быстрее и устойчивее на больших расстояниях.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закреплял власть не только силой, но и управленческими механизмами: латинский язык, римское право и городская инфраструктура помогали связывать провинции в единое целое.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сформировалось государственное единство: местные элиты включались в новую систему, а общие нормы и дороги поддерживали торговлю, сбор ресурсов и контроль над стратегическими территориями.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Рим управлял Средиземноморьем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римского управления провинциями и контроля над территориями (по описанию процесса).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экономика античного Средиземноморья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обмена составляли зерно, оливковое масло, вино, рыба и соль, а также керамика, ткани и металлы. Это были товары «каждого дня» для городов и их хозяйств.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Амфоры перевозили жидкости и продукты, а монеты упрощали расчёты между городами и государствами. Торговые и военные суда связывали порты Египта, Леванта, Италии, Испании и Северной Африки.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античного Средиземноморья в мировой истории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и греческая философская традиция, а также римское право сформировали устойчивые элементы последующих культурных и образовательных практик.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направлений показывает, что Средиземноморье влияло не только «вещами» и торговлей, но и идеями, нормами и устройством городов.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вклада цивилизаций по направлениям (письменность, право, философия, архитектура и др.) — обобщение содержания курса; точные доли не приводятся.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402" y="1159575"/>
            <a:ext cx="3341696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цивилизаций Средиземноморья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вклады пяти центров античного мира в разные сферы жизни — от знаний и письма до инфраструктуры и права.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усиливала другую: письменность и идеи двигали обмен, а право и дороги закрепляли его в масштабах всего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курса: перечисление достижений пяти цивилизаций.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античное Средиземноморье остаётся важным для понимания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цивилизации выработали прочные модели государства, гражданства, торговли и культурного обмена. Их след виден в современных алфавитах, праве, городской среде и архитектуре. Понимание региона помогает увидеть истоки многих институтов и традиций.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2026-05-12T23:16:17Z</dcterms:created>
  <dcterms:modified xsi:type="dcterms:W3CDTF">2026-05-12T23:16:17Z</dcterms:modified>
</cp:coreProperties>
</file>