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литературе: образ, конфликт,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 раскрывает честь, долг, власть и путь взросления героя.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 помогает понять конфликт поколений, семейные ценности и внутренний выбор героя. В литературе 11 класса он особенно важен для анализа чести, ответственности и авторской позиции.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русской литературе: зачем изучать этот образ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литературный тип и художественная функция
</a:t>
            </a:r>
            <a:endParaRPr lang="en-US" sz="2414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закона
</a:t>
            </a:r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часто воплощает порядок, правила и жизненный опыт. Его слова и решения задают герою границы допустимого и помогают увидеть цену ответственности.
</a:t>
            </a:r>
            <a:endParaRPr lang="en-US" sz="133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воспитатель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роли отец формирует характер через запреты, требования и личный пример. Такая строгость нередко становится основой нравственной устойчивости героя в дальнейшем.
</a:t>
            </a:r>
            <a:endParaRPr lang="en-US" sz="124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или отсутствующая фигура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отец не справляется со своей ролью, в семье возникает пустота. Тогда особенно заметны растерянность детей, распад авторитета и обострение внутреннего конфликта.
</a:t>
            </a:r>
            <a:endParaRPr lang="en-US" sz="118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наставник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отцовское влияние проявляется не в постоянном присутствии, а в запомнившемся слове, поступке или принципе. Такой образ ведёт героя к зрелому моральному выбору.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 в русской классике XIX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отцовский наказ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Гринёв-старший говорит с сыном кратко и жёстко, но за этой строгостью стоит ясная нравственная позиция. Его наставление становится внутренним правилом Петра и определяет его поведение в испытаниях.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«Недоросль»: кризис семейного воспитания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Фонвизина семейная среда показывает, что без подлинного отцовского авторитета воспитание превращается в произвол. На фоне грубости и невежественности особенно заметна духовная цена родительской безответственности.
</a:t>
            </a:r>
            <a:endParaRPr lang="en-US" sz="8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отец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одновременно поддерживать, ограничивать и испытывать героя на прочность.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отец нужен не как фон, а как источник ценностей или напряжения, определяющий развитие сюжета.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«Капитанская дочка»; И. С. Тургенев «Отцы и дети»; Ф. М. Достоевский «Братья Карамазовы»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нравственное воспитание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Отцовское слово в литературе часто становится первой формулой чести: герой запоминает не только приказ, но и смысл, который стоит за ним.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сюжетах взросления именно наказ, запрет или благословение помогают персонажу отличить внешнюю выгоду от внутреннего долга и удержаться в момент выбора.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проходит испытание, он нередко понимает отцовский урок позже, чем слышит его впервые. Так автор показывает зрелость как результат памяти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отцовских образов в изучаемых произведениях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разные отцовские фигуры влияют на сюжет и нравственный выбор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отец формирует опору, слабый или разрушенный — усиливает конфликт и тему 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И. С. Тургенев, Ф. М. Достоевский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строится конфликт отца и сына
</a:t>
            </a:r>
            <a:endParaRPr lang="en-US" sz="2669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конфликта в классических произведениях 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источник разрыва или преемственности поколений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связан с семейной нормой и передаёт детям представление о долге, чести и порядке. Через него литература показывает устойчивость старого мира.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эпох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конфликт отцов и детей отражает исторический перелом: новое поколение спорит не только с семьёй, но и с прежней системой ценностей.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и Толстого отец оценивается по поступкам: важны не требования сами по себе, а способность понимать, поддерживать и нести личную вину.
</a:t>
            </a:r>
            <a:endParaRPr lang="en-US" sz="12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отца ценятся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особенно внимательно относится к тому, как отец действует в трудной ситуации, а не к его положению в семье.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ценности — нравственное поведение: сила характера важнее власти, а доверие важнее формального авторитета.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образов отцов в русской классической литературе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взросления: как отец задаёт новый этап жизни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сюжетах взросления обычно появляется в момент, когда герою нужно перейти от детской зависимости к самостоятельному выбору. Его слово становится нравственной границей и мерой ответственности.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сцены прощания, дороги и семейного разговора. Часто смысл отцовского наставления герой понимает позже — уже после ошибок, испытаний или внутреннего кризиса.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Наставление перед испытанием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после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негативных варианта отцовской фигуры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Отсутствующий отец не даёт опоры и оставляет ребёнка один на один с тревогой, сомнениями и поиском жизненных ориентиров. Такая пустота часто усиливает тему внутренней незащищённости.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отец не способен поддерживать порядок в семье и утрачивает нравственный авторитет. На его фоне особенно заметны самостоятельность, ранимость и раннее взросление детей.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Разрушительный отец создаёт вокруг себя атмосферу страха, вины и морального распада. В литературе такая фигура нередко становится источником семейной катастрофы и трагического конфликта.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Безответственный отец показывает, что родство само по себе не означает любви и воспитания. Писатели используют этот образ как резкий контраст к идеалу справедливости, заботы и долга.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литературного отца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не характеры как таковые, а их художественную функцию: степень влияния на ребёнка, качество воспитания и роль в развитии конфликта.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 для анализа тот тип, который сильнее всего влияет на нравственный выбор героя и структуру семейного конфликта.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образов отца в русской литературе XIX–XX веков; без количественных статистических данных.
</a:t>
            </a:r>
            <a:endParaRPr lang="en-US" sz="11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53103"/>
            <a:ext cx="4392900" cy="19057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цитаты и смыслы, связанные с отцом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одна отцовская реплика или мотив задают нравственный смысл всего произведения.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отцовская тема выходит за пределы семьи и становится способом говорить о долге, истории и личной ответственности.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И. С. Тургенев, Ф. М. Достоевский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роли к авторской оценке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литературный текст раскрывает ответственность отца через поведение, поступки и последствия для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сложная семья раскрывает образ отца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семья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одного из родителей делает отцовскую фигуру особенно заметной. Писатель показывает, как дефицит участия влияет на эмоциональную устойчивость ребёнка и его доверие к миру.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 отношениях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конфликт выявляет не только разлад, но и меру ответственности каждого. Отец становится либо причиной напряжения, либо фигурой, которая пытается сохранить порядок и смысл.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распад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родство не подкреплено заботой и нравственным примером, семья существует формально. Литература подчёркивает, что духовная близость важнее внешнего статуса главы семьи.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сложной семейной среды особенно ясно видны самостоятельность, уязвимость и стремление к самоопределению. Именно так отец становится важным художественным контрастом.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совместного общения как способ раскрытия отца
</a:t>
            </a:r>
            <a:endParaRPr lang="en-US" sz="2614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прогулка, дорога или совместная работа позволяют показать отца не через описание, а через действие. В таких эпизодах особенно ясно видны его тон, привычки, терпение и мера участия.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совместных сценах формируется эмоциональная связь между поколениями. Для читателя они становятся ключом к пониманию того, как строгость, забота или отстранённость влияют на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отцовского авторитета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настоящий авторитет не основан на грубой силе. Он проявляется в умении требовать, не унижая, и быть примером в трудной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 отце сочетаются справедливость и человеческое участие, тем убедительнее он как нравственный ориентир для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качеств отцовских образов в русской классике XIX–XX веков; без эмпирической статистики.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отца важна сегодня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этот образ помогает обсуждать не только литературу, но и реальные вопросы семьи, доверия и личной ответственности. Поэтому он легко связывается с собственным жизненным опытом.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отцовских фигур развивает навык внимательного чтения: ученик видит, как семейные отношения влияют на характер, самооценку и выбор героя, а не только на внешний ход сюжета.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особенно полезна на уроках литературы, потому что учит различать власть и авторитет, строгость и жестокость, заботу и контроль, а также понимать нравственную позицию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ключ к семейной и нравственной теме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 в русской классике соединяет воспитание, долг, преемственность и конфликт поколений. Через него раскрываются судьба героя, авторская позиция и главные нравственные вопросы произведения.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2026-05-23T20:20:29Z</dcterms:created>
  <dcterms:modified xsi:type="dcterms:W3CDTF">2026-05-23T20:20:29Z</dcterms:modified>
</cp:coreProperties>
</file>