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наземных растений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водорослей к растениям суши: как природа покорила берег.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растениям понадобилась суша?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воде было легче жить, но на суше оказалось больше света и свободного пространства. Чтобы выжить вне водоёмов, растениям пришлось научиться защищаться от высыхания, удерживать тело и размножаться без постоянной влаги.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Предки наземных растений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59275" y="1311900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корни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Ближайшими родственниками наземных растений считают зелёные водоросли, особенно харовые. Их сходство помогает понять, что путь к суше начался у водных предков.
</a:t>
            </a:r>
            <a:endParaRPr lang="en-US" sz="1523" dirty="0"/>
          </a:p>
        </p:txBody>
      </p:sp>
      <p:sp>
        <p:nvSpPr>
          <p:cNvPr id="8" name="Text 3"/>
          <p:cNvSpPr txBox="1"/>
          <p:nvPr/>
        </p:nvSpPr>
        <p:spPr>
          <a:xfrm>
            <a:off x="559275" y="2537654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Наследство водорослей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этих организмов уже были хлорофилл, запасание крахмала и клеточная стенка из целлюлозы. Такие признаки стали основой для дальнейшего перехода к жизни на берегу.
</a:t>
            </a:r>
            <a:endParaRPr lang="en-US" sz="1519" dirty="0"/>
          </a:p>
        </p:txBody>
      </p:sp>
      <p:sp>
        <p:nvSpPr>
          <p:cNvPr id="9" name="Text 4"/>
          <p:cNvSpPr txBox="1"/>
          <p:nvPr/>
        </p:nvSpPr>
        <p:spPr>
          <a:xfrm>
            <a:off x="559275" y="3763402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изменение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наземные растения не возникли сразу в сухой среде. Они постепенно приспосабливались к влажным берегам, мелководьям и почве рядом с водой, где условия были мягче.
</a:t>
            </a:r>
            <a:endParaRPr lang="en-US" sz="151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 к жизни на суше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3940575" y="1747975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 как переходная зона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растения заселяли мелководья и сырые края водоёмов. Здесь было проще получить влагу, а свет и пространство уже были доступны в большем количестве.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940575" y="2828738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размеры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ранние сухопутные формы оставались низкими и тонкими. Они ещё сильно зависели от влажной среды, поэтому не могли жить далеко от воды.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940575" y="3909500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Влажная среда помогала выживанию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Плёнка воды на почве и сырой воздух уменьшали риск высыхания. Именно такие участки стали местом, где растения сделали первые уверенные шаги на сушу.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освоения суши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добавлял новые признаки, которые делали растения всё менее зависимыми от воды.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суши шло поэтапно: от водных предков к сложным наземным формам, способным расселяться в самых разных условиях.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палеоботаники; школьный курс биологии.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5325" y="1798083"/>
            <a:ext cx="249900" cy="22213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приспособления к жизни на суше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Кутикула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Восковой слой на поверхности уменьшал испарение воды и помогал растениям дольше сохранять влагу в сухие и ветреные периоды.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Устьица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устьица растение обменивалось газами с воздухом. Они открывались и закрывались, помогая одновременно дышать и не терять слишком много воды.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Защищённый зародыш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Зародыш стал лучше защищаться от высыхания внутри тканей материнского растения. Это повысило шансы нового поколения выжить после оплодотворения.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спорангии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Спорангии стали более прочными и надёжными, поэтому споры лучше сохранялись и могли переживать неблагоприятные условия до наступления влажного периода.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первым освоил сушу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групп наземных растений и их роли в освоении суши.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позже появлялась группа, тем лучше она была приспособлена к сухой среде и расселению без постоянной воды.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школьной биологии и палеоботаники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Мхи: простые, но важные растения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влаги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оплодотворения мхам нужна вода, поэтому они чаще всего растут там, где почва долго остаётся влажной и воздух не пересыхает.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57033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настоящих корней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корней у мхов есть ризоиды. Они помогают закрепляться в почве, но не могут так же эффективно всасывать воду, как корни высших растений.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52446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Ковры на влажных местах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часто покрывают землю, камни и берега ручьёв мягким зелёным слоем. Такие ковры удерживают влагу и создают укрытие для мелких организмов.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сосудов и корней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009410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воды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Сосудистые ткани стали доставлять воду и минеральные вещества от подземных частей к листьям и другим органам. Это резко улучшило питание растения.
</a:t>
            </a:r>
            <a:endParaRPr lang="en-US" sz="1542" dirty="0"/>
          </a:p>
        </p:txBody>
      </p:sp>
      <p:sp>
        <p:nvSpPr>
          <p:cNvPr id="8" name="Text 3"/>
          <p:cNvSpPr txBox="1"/>
          <p:nvPr/>
        </p:nvSpPr>
        <p:spPr>
          <a:xfrm>
            <a:off x="3179491" y="2010510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в почве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удерживали растение в грунте и помогали добывать воду из почвы. Благодаря им наземные формы могли лучше переносить ветер и засуху.
</a:t>
            </a:r>
            <a:endParaRPr lang="en-US" sz="1542" dirty="0"/>
          </a:p>
        </p:txBody>
      </p:sp>
      <p:sp>
        <p:nvSpPr>
          <p:cNvPr id="9" name="Text 4"/>
          <p:cNvSpPr txBox="1"/>
          <p:nvPr/>
        </p:nvSpPr>
        <p:spPr>
          <a:xfrm>
            <a:off x="6097381" y="2010523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вверх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начала поступать по внутренним тканям, растения смогли вырастать выше. Так они получали больше света и постепенно формировали первые леса.
</a:t>
            </a:r>
            <a:endParaRPr lang="en-US" sz="153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менялись размеры растений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растений связана не только с возрастом группы, но и с тем, насколько хорошо она проводит воду и выдерживает нагрузку собственного тела.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сосудов сделало возможным резкий рост высоты, а значит — более успешное захватывание света и пространства на суше.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палеоботаническим данным; школьный курс биологии.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девона и карбона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59275" y="1311900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леса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385–300 миллионов лет назад на суше появились первые крупные леса. Они состояли из древних плаунов, хвощей и ранних деревьев, которые уже образовывали густые заросли и затеняли поверхность почвы.
</a:t>
            </a:r>
            <a:endParaRPr lang="en-US" sz="1519" dirty="0"/>
          </a:p>
        </p:txBody>
      </p:sp>
      <p:sp>
        <p:nvSpPr>
          <p:cNvPr id="8" name="Text 3"/>
          <p:cNvSpPr txBox="1"/>
          <p:nvPr/>
        </p:nvSpPr>
        <p:spPr>
          <a:xfrm>
            <a:off x="559275" y="2537654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и остатки отмерших растений постепенно разрушали породы, удерживали влагу и формировали более плодородные почвы. Лесная подстилка накапливала органические вещества, а атмосфера становилась беднее углекислым газом.
</a:t>
            </a:r>
            <a:endParaRPr lang="en-US" sz="1447" dirty="0"/>
          </a:p>
        </p:txBody>
      </p:sp>
      <p:sp>
        <p:nvSpPr>
          <p:cNvPr id="9" name="Text 4"/>
          <p:cNvSpPr txBox="1"/>
          <p:nvPr/>
        </p:nvSpPr>
        <p:spPr>
          <a:xfrm>
            <a:off x="559275" y="3763402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Каменный уголь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карбоне на заболоченных равнинах массы растительных остатков долго не разлагались из-за сырости и нехватки кислорода. Так со временем образовались залежи каменного угля, важные для изучения древней растительности.
</a:t>
            </a:r>
            <a:endParaRPr lang="en-US" sz="149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возникло семя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у семенных растений постепенно сформировалось семя — от защищённого оплодотворения до накопления запаса питательных веществ.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Голосеменные: растения с открытыми семенами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009410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без плода
</a:t>
            </a:r>
            <a:pPr algn="l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голосеменных семена развиваются открыто, обычно на чешуйках шишек. Такое строение не скрывает зародыш внутри плода, но хорошо защищает его и помогает размножению в сухих условиях.
</a:t>
            </a:r>
            <a:endParaRPr lang="en-US" sz="1487" dirty="0"/>
          </a:p>
        </p:txBody>
      </p:sp>
      <p:sp>
        <p:nvSpPr>
          <p:cNvPr id="8" name="Text 3"/>
          <p:cNvSpPr txBox="1"/>
          <p:nvPr/>
        </p:nvSpPr>
        <p:spPr>
          <a:xfrm>
            <a:off x="3179491" y="2010510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 суше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голосеменных узкие игольчатые листья и толстая кожица уменьшают потерю воды. Благодаря древесине они могут расти высоко, жить долго и переносить холод, ветер и засуху.
</a:t>
            </a:r>
            <a:endParaRPr lang="en-US" sz="1539" dirty="0"/>
          </a:p>
        </p:txBody>
      </p:sp>
      <p:sp>
        <p:nvSpPr>
          <p:cNvPr id="9" name="Text 4"/>
          <p:cNvSpPr txBox="1"/>
          <p:nvPr/>
        </p:nvSpPr>
        <p:spPr>
          <a:xfrm>
            <a:off x="6097381" y="2010523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леса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деревья — самая известная группа голосеменных. Они образуют большие леса в умеренных и северных районах, где другие растения часто хуже выдерживают низкие температуры и короткое лето.
</a:t>
            </a:r>
            <a:endParaRPr lang="en-US" sz="144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цветков и плодов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как «сценa» для опыления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140 миллионов лет назад покрытосеменные начали быстро распространяться. Их цветки стали удобной площадкой для переноса пыльцы ветром и насекомыми, а яркие лепестки и запахи помогали привлекать опылителей.
</a:t>
            </a:r>
            <a:endParaRPr lang="en-US" sz="1102" dirty="0"/>
          </a:p>
        </p:txBody>
      </p:sp>
      <p:sp>
        <p:nvSpPr>
          <p:cNvPr id="7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 — защита и путешествие семян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опыления завязь превращается в плод, который бережёт семена и часто помогает им расселяться. У одних растений семена разносят животные, у других — ветер, вода или просто движение плода при созревании.
</a:t>
            </a:r>
            <a:endParaRPr lang="en-US" sz="11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цветковые растения стали самыми успешными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 особенно хорошо приспособились к жизни рядом с насекомыми и другими животными, а также быстро заселяли новые места после нарушений среды.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покрытосеменных объясняется не одной чертой, а сочетанием быстрого роста, защиты семян и тесного взаимодействия с опылителями.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биологии и палеоботаники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из ископаемых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Ордовик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древних породах находят ранние следы спор и микроскопические остатки, которые показывают существование очень простых наземных растений или их близких предков.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Девон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Девонские находки включают отпечатки стеблей, листьев и более сложные ткани. Они доказывают, что растения постепенно становились крупнее и лучше приспосабливались к суше.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Силур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Силурийские микрофоссилии помогают увидеть, как растения уже могли жить у берега и вырабатывать защитные структуры, необходимые для жизни вне воды.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приспособления и их значение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отдельные признаки помогли растениям жить на суше, экономить воду, добывать питание и успешно размножаться.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приспособление решало свою задачу, а вместе они сделали растения независимее от воды и успешнее на суше.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учебным материалам о происхождении наземных растений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700" y="1405400"/>
            <a:ext cx="205500" cy="20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3066545"/>
            <a:ext cx="233700" cy="1869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8750" y="1405400"/>
            <a:ext cx="205500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8750" y="3057275"/>
            <a:ext cx="205500" cy="20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растения изменили Землю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и отмершие части растений ускорили образование почв. Поверхность суши стала более устойчивой, а в почве появилось больше влаги и питательных веществ для других организмов.
</a:t>
            </a:r>
            <a:endParaRPr lang="en-US" sz="1137" dirty="0"/>
          </a:p>
        </p:txBody>
      </p:sp>
      <p:sp>
        <p:nvSpPr>
          <p:cNvPr id="9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фотосинтезу растения увеличивали количество кислорода и связывали углекислый газ. Это влияло на климат и создавало условия для дальнейшего развития жизни на суше.
</a:t>
            </a:r>
            <a:endParaRPr lang="en-US" sz="1137" dirty="0"/>
          </a:p>
        </p:txBody>
      </p:sp>
      <p:sp>
        <p:nvSpPr>
          <p:cNvPr id="10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Растительный покров удерживал грунт, снижал размывание дождями и ослаблял действие ветра. Там, где появлялись леса, ландшафт становился заметно более стабильным.
</a:t>
            </a:r>
            <a:endParaRPr lang="en-US" sz="1137" dirty="0"/>
          </a:p>
        </p:txBody>
      </p:sp>
      <p:sp>
        <p:nvSpPr>
          <p:cNvPr id="11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места для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стали основой пищевых цепей и дали укрытие многим сухопутным животным. Без них суша была бы гораздо беднее по числу видов и сред обитания.
</a:t>
            </a:r>
            <a:endParaRPr lang="en-US" sz="113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растений в современном мире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59275" y="1311900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экосистем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все наземные экосистемы зависят от растений как от главных производителей органического вещества. Они создают пищу, тень, укрытие и условия для жизни множества других организмов.
</a:t>
            </a:r>
            <a:endParaRPr lang="en-US" sz="1519" dirty="0"/>
          </a:p>
        </p:txBody>
      </p:sp>
      <p:sp>
        <p:nvSpPr>
          <p:cNvPr id="8" name="Text 3"/>
          <p:cNvSpPr txBox="1"/>
          <p:nvPr/>
        </p:nvSpPr>
        <p:spPr>
          <a:xfrm>
            <a:off x="559275" y="2537654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лесов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удерживают воду в почве, уменьшают перегрев поверхности и помогают регулировать климат. Они также поглощают углекислый газ, поэтому важны для устойчивости окружающей среды.
</a:t>
            </a:r>
            <a:endParaRPr lang="en-US" sz="1519" dirty="0"/>
          </a:p>
        </p:txBody>
      </p:sp>
      <p:sp>
        <p:nvSpPr>
          <p:cNvPr id="9" name="Text 4"/>
          <p:cNvSpPr txBox="1"/>
          <p:nvPr/>
        </p:nvSpPr>
        <p:spPr>
          <a:xfrm>
            <a:off x="559275" y="3763402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Пшеница, рис и кукуруза происходят от древних линий наземных растений. Эти культуры стали основой питания людей и показывают, насколько важным оказалось освоение суши растениями.
</a:t>
            </a:r>
            <a:endParaRPr lang="en-US" sz="151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растения изменили историю суши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древних водорослей до цветковых растений прошёл долгий путь приспособлений. Кутикула, корни, сосуды, семена, цветки и плоды сделали сушу зелёной и изменили жизнь на Земле.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2026-05-29T18:25:50Z</dcterms:created>
  <dcterms:modified xsi:type="dcterms:W3CDTF">2026-05-29T18:25:50Z</dcterms:modified>
</cp:coreProperties>
</file>