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ДНК: ключевые концепции, роль в клетке и значение для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процесс копирования наследственной информации в живых организмах.
</a:t>
            </a:r>
            <a:endParaRPr lang="en-US" sz="37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ДНК и её копирования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XX века учёные раскрыли структуру ДНК и подтвердили, что её копирование происходит по принципу матрицы, что стало фундаментом молекулярной биологии.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матричного синтеза ДНК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происходит в клетке перед её делением, гарантируя копирование полного генетического набора для потомков.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пары оснований — аденин с тимином, а гуанин с цитозином — обеспечивают точность передачи генетической информации.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процесс создания новой цепи ДНК на основе уже существующей, где последовательность нуклеотидов строго дополняет исходную цепь.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состоит из двух цепей ДНК, идущих в противоположных направлениях, связанных между собой водородными связями между комплементарными основаниями.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Сахарофосфатный остов формирует каркас молекулы, обеспечивая прочность и структурную стабильность генетического кода.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 двойной спирали ДНК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Чаргаффа подтверждает равенство аденина и тимина, гуанина и цитозина для стабилизации спирали.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соотношение нуклеотидов обеспечивает точное копирование и правильное свёртывание ДНК.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нуклеотидов в ДНК человека: количественные параметры
</a:t>
            </a:r>
            <a:endParaRPr lang="en-US" sz="3433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 молекулярной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7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ферменты, участвующие в матричном синтезе ДНК
</a:t>
            </a:r>
            <a:endParaRPr lang="en-US" sz="3678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прикрепляет новые нуклеотиды в цепь, строго по шаблону матричной цепи.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расплетает двойную спираль, разрывая водородные связи между цепями, создавая репликационную вилку.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объединяет фрагменты в непрерывную цепь, восстанавливая разрывы в сахарофосфатном остове.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 синтезирует короткие РНК-праймеры, стартовые участки для работы ДНК-полимеразы.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процессов репликации ДНК на молекулярном уровне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матричного синтеза ДНК: от начала до завершения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 создаёт короткий РНК-праймер, без которого ДНК-полимераза не может начать синтез новой цепи.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Лидирующая цепь синтезируется непрерывно, тогда как отстающая формируется дискретными фрагментами Оказаки.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ДНК-синтез возможен только в направлении 5'→3', что накладывает ограничения на способы копирования обеих цепей.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РНК-праймера и направление синтеза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256563"/>
            <a:ext cx="4839600" cy="13451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синтеза обеих цепей ДНК с точки зрения скорости и ферментативной активности.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Отстающая цепь требует дополнительной ферментативной обработки и синтезируется медленнее.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молекулярной биологии,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лидирующей и отстающей цепей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репликационной вилки: ключевые компоненты и функции
</a:t>
            </a:r>
            <a:endParaRPr lang="en-US" sz="3663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обеспечивает точное копирование ДНК, добавляя нуклеотиды комплементарно матрице и обеспечивает высокую скорость синтеза.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ДНК-полимеразы в дублировании генома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расплетает двойную спираль, а белки SSB связываются с одноцепочечными участками, предотвращая их повторное соединение и защищая от повреждений.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хеликаз и белков SSB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Праймаза начинает процесс, создавая короткий РНК-праймер, необходимый для праймерной активности ДНК-полимеразы на обоих цепях.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Инициирование синтеза праймазой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частота ошибок при копировании ДНК составляет менее одной на десять миллионов нуклеотидов, что обеспечивает надежную передачу наследственной информации без изменений.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репарации ДНК исправляют спонтанные ошибки и повреждения, возникающие из-за внешних факторов, способствуя сохранению целостности генома на клеточном уровне.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обладает экзонуклеазной активностью, которая позволяет выявлять и удалять неправильно вошедшие нуклеотиды во время синтеза, повышая точность репликации.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копирования и механизмы исправления ошибок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репликации у эукариот и прокариот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эукариотов инициируется множество точек репликации одновременно, что значительно ускоряет процесс копирования крупного генома. Этот комплексный процесс координируется многочисленными белками.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у эукариот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обычно имеют одну точку запуска репликации, что соответствует компактному геному. Скорость синтеза у бактерий достигает до 1000 нуклеотидов в секунду, быстрее, чем у эукариотов.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у прокариот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матричного синтеза ДНК в клеточном цикле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или ошибки в процессе репликации могут привести к геномной нестабильности, вызывая мутации и возможные заболевания.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копия генома гарантирует, что дочерние клетки получат идентичный набор наследственной информации и смогут полноценно функционировать.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происходит строго в фазу S интерфазы, подготавливая генетический материал для последующих клеточных делений.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репликация задействует десятки тысяч репликонов, что обеспечивает синхронный запуск и ускорение процесса копирования генома.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длина генома млекопитающих требует удлиненного времени репликации по сравнению с бактериями, компенсируемого множеством репликонов.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длительность репликации у разных организмов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исследований, 2023
</a:t>
            </a:r>
            <a:endParaRPr lang="en-US" sz="1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обеспечивает точное дублирование генетического материала, критически важное для передачи наследственных признаков поколениям.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процесс синтеза ДНК является фундаментом как генетической стабильности, так и возможности биологической изменчивости.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процессе копирования могут приводить к мутациям, которые проявляются как наследственные заболевания или способствуют эволюционным изменениям.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матричного синтеза ДНК в наследственности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применения матричного синтеза ДНК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многократно размножать фрагменты ДНК in vitro, что облегчает обнаружение генетических мутаций и патогенов в клинических образцах.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ПЦР в диагностике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методы воспроизведения ДНК служат основой для синтеза терапевтических белков и генных препаратов, направленных на лечение наследственных и онкологических заболеваний.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биомедицинских препаратов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принципов репликации позволяет создавать искусственные гены и модифицированные организмы с новыми биологическими свойствами для медицины и сельского хозяйства.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рекомбинантные молекулы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эксперимента подтвердили, что каждая дочерняя молекула содержит одну исходную и одну синтезированную цепь, что является основой полуконсервативной модели.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Центрифугирование показало появление гибридных молекул с одной старой и одной новой цепью, что опровергло консервативную репликацию.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E.coli выращивали на средах с тяжёлым азотом (15N), после чего переводили на лёгкий изотоп (14N) для анализа распределения в дочерних ДНК.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Мессельсона—Сталя: доказательство полуконсервативной репликации
</a:t>
            </a:r>
            <a:endParaRPr lang="en-US" sz="36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возникают при замене одного нуклеотида другим, что может влиять на функцию белков и приводить к наследственным болезням.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способствуют эволюционной вариабельности, обеспечивая природный отбор и адаптацию видов к изменениям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накопление мутаций усиливается, что коррелирует с повышенной вероятностью возникновения раковых заболеваний.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 и вставки часто вызывают сдвиги рамки считывания, что ведет к серьезным нарушениям работы генов и развитию патологий.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ошибок репликации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генетики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секвенирование позволяет анализировать полные геномы, идентифицируя предрасположенности к заболеваниям и особенности наследственности.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и индивидуальные геномы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направлена на создание новых биологических систем, а генная терапия предлагает методы корректировки генетических дефектов для лечения болезней.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и генная терапия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матричного синтеза ДНК является фундаментом современной биологии и медицины, открывая пути для инновационных методов диагностики, терапии и биотехнологий.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матричного синтеза ДНК в науке и медицине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2026-05-10T02:22:14Z</dcterms:created>
  <dcterms:modified xsi:type="dcterms:W3CDTF">2026-05-10T02:22:14Z</dcterms:modified>
</cp:coreProperties>
</file>