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империя: большое государство и его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жила огромная империя и почему она изменилась?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1721 году Россия стала Российской империей. После победы в Северной войне Пётр I принял титул императора. Началась новая эпоха: строились города, корабли, заводы и менялась жизнь людей.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царства к империи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и перемены в стране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Царь-реформатор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хотел сделать страну сильнее и современнее. Он внимательно смотрел на опыт других государств и вводил новые правила, чтобы Россия быстрее развивалась.
</a:t>
            </a:r>
            <a:endParaRPr lang="en-US" sz="1152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и армия
</a:t>
            </a:r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Петре I строили корабли, открывали верфи и создавали регулярную армию. Это помогло стране защищать свои границы и уверенно участвовать в войнах.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мастерские
</a:t>
            </a:r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приказу царя открывались школы, мастерские и заводы. Люди учились новым делам, а в стране появлялись полезные знания и новые профессии.
</a:t>
            </a:r>
            <a:endParaRPr lang="en-US" sz="1183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менялись одежда, обычаи и порядок службы. Жизнь становилась строже, но государство росло и становилось заметно сильнее.
</a:t>
            </a:r>
            <a:endParaRPr lang="en-US" sz="11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основали в 1703 году, когда на берегах Невы начали строить крепость и будущий город. Место выбрали не случайно: здесь удобно было выходить к морю. Позже город стал символом перемен и новой эпохи в истории России.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Неве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1712 году Санкт-Петербург стал столицей. Здесь появились дворцы, каналы, мосты и широкие улицы, по которым хотелось гулять даже важным гостям. Город строили как красивый и торжественный центр государства, где чувствовалась сила империи.
</a:t>
            </a:r>
            <a:endParaRPr lang="en-US" sz="955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империи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столица — Санкт-Петербург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управлял империей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 правилам
</a:t>
            </a:r>
            <a:pPr algn="l" indent="0" marL="0">
              <a:lnSpc>
                <a:spcPct val="150000"/>
              </a:lnSpc>
              <a:buNone/>
            </a:pPr>
            <a:r>
              <a:rPr lang="en-US" sz="106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это означало много законов и строгий порядок. Решения часто принимались не в деревне и не в городе, а далеко наверху.
</a:t>
            </a:r>
            <a:endParaRPr lang="en-US" sz="1065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на вершине
</a:t>
            </a:r>
            <a:pPr algn="l" indent="0" marL="0">
              <a:lnSpc>
                <a:spcPct val="150000"/>
              </a:lnSpc>
              <a:buNone/>
            </a:pPr>
            <a:r>
              <a:rPr lang="en-US" sz="103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главе страны стоял император. Он принимал самые важные решения и руководил государством, а вся остальная власть подчинялась ему.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правителя
</a:t>
            </a:r>
            <a:pPr algn="l" indent="0" marL="0">
              <a:lnSpc>
                <a:spcPct val="150000"/>
              </a:lnSpc>
              <a:buNone/>
            </a:pPr>
            <a:r>
              <a:rPr lang="en-US" sz="103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Императору помогали министры, Сенат и чиновники. Они следили за законами, письмами, налогами и другими важными делами огромной страны.
</a:t>
            </a:r>
            <a:endParaRPr lang="en-US" sz="1034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Губернии и порядок
</a:t>
            </a:r>
            <a:pPr algn="l" indent="0" marL="0">
              <a:lnSpc>
                <a:spcPct val="150000"/>
              </a:lnSpc>
              <a:buNone/>
            </a:pPr>
            <a:r>
              <a:rPr lang="en-US" sz="103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управлять империей было легче, её делили на губернии. В каждом месте были свои начальники, которые следили за порядком и выполняли приказы сверху.
</a:t>
            </a:r>
            <a:endParaRPr lang="en-US" sz="10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661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661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0294" y="31370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империи жили русские, украинцы, белорусы, татары, башкиры, казахи, грузины, армяне и многие другие народы. Каждый народ берёг свои привычки и традиции.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говорили на разных языках и по-разному называли знакомые вещи. Это делало страну особенно интересной, как большую книгу с множеством страниц.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народов были разные костюмы, узоры и украшения. По одежде можно было узнать, откуда человек приехал и какие традиции он хранит.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были свои песни, танцы и праздники. На них люди отдыхали, веселились и вспоминали историю своих семей и предков.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одной страны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кем был в обществе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 обычно служили государству, управляли землями и занимали важные должности. Их жизнь отличалась от жизни других людей: у них было больше прав и возможностей.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
</a:t>
            </a:r>
            <a:pPr algn="l" indent="0" marL="0">
              <a:lnSpc>
                <a:spcPct val="115000"/>
              </a:lnSpc>
              <a:buNone/>
            </a:pPr>
            <a:r>
              <a:rPr lang="en-US" sz="122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жили в деревнях и работали на земле. Они выращивали хлеб, овощи и кормили страну своим трудом, который был очень тяжёлым.
</a:t>
            </a:r>
            <a:endParaRPr lang="en-US" sz="1220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занимались торговлей. Они покупали и продавали товары, ездили в разные города и помогали людям находить нужные вещи на рынках.
</a:t>
            </a:r>
            <a:endParaRPr lang="en-US" sz="1161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делали предметы своими руками: посуду, одежду, инструменты и многое другое. Их умение было очень нужным в повседневной жизни.
</a:t>
            </a:r>
            <a:endParaRPr lang="en-US" sz="11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деревне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 земле
</a:t>
            </a:r>
            <a:pPr algn="l" indent="0" marL="0">
              <a:lnSpc>
                <a:spcPct val="150000"/>
              </a:lnSpc>
              <a:buNone/>
            </a:pPr>
            <a:r>
              <a:rPr lang="en-US" sz="8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Весной, летом и осенью крестьяне трудились в поле. Они сеяли хлеб, сажали овощи и заготавливали корм для животных, чтобы пережить зиму.
</a:t>
            </a:r>
            <a:endParaRPr lang="en-US" sz="886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быт
</a:t>
            </a:r>
            <a:pPr algn="l" indent="0" marL="0">
              <a:lnSpc>
                <a:spcPct val="150000"/>
              </a:lnSpc>
              <a:buNone/>
            </a:pPr>
            <a:r>
              <a:rPr lang="en-US" sz="103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Деревенские дома чаще всего были деревянными. Внутри было просто, но уютно: печь, лавки, стол и место для всей семьи.
</a:t>
            </a:r>
            <a:endParaRPr lang="en-US" sz="1034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детей
</a:t>
            </a:r>
            <a:pPr algn="l" indent="0" marL="0">
              <a:lnSpc>
                <a:spcPct val="150000"/>
              </a:lnSpc>
              <a:buNone/>
            </a:pPr>
            <a:r>
              <a:rPr lang="en-US" sz="8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рано начинали помогать взрослым: носили воду, пасли животных, собирали хворост и выполняли простые поручения. Работать приходилось всем.
</a:t>
            </a:r>
            <a:endParaRPr lang="en-US" sz="886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3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
</a:t>
            </a:r>
            <a:pPr algn="l" indent="0" marL="0">
              <a:lnSpc>
                <a:spcPct val="150000"/>
              </a:lnSpc>
              <a:buNone/>
            </a:pPr>
            <a:r>
              <a:rPr lang="en-US" sz="93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хозяйстве держали коров, овец, кур и других животных. Они давали молоко, яйца, шерсть и помогали семье жить без лишних покупок.
</a:t>
            </a:r>
            <a:endParaRPr lang="en-US" sz="9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24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01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016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ярмарках продавали хлеб, ткани, соль, чай, меха и железные изделия. Люди могли купить нужное и узнать новости из других мест.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Санкт-Петербург, Нижний Новгород, Казань и Одесса были важными городами. В них жили, торговали, учились и строили новые дома.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помогали перевозить товары по воде, а дороги соединяли далёкие части страны. Так огромная империя становилась немного ближе сама к себе.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росли вокруг рынков, портов и заводов. Чем больше было торговли и работы, тем быстрее появлялись новые улицы и здания.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рынки и торговля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Российской империи носили форму, учились держать строй и выполнять команды. Их готовили к службе внимательно и строго, потому что армия должна была быть дисциплинированной. Для государства это была надёжная защита на суше.
</a:t>
            </a:r>
            <a:endParaRPr lang="en-US" sz="644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в строю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охранял берега страны и торговые пути. Корабли выходили в море, чтобы защищать порты и помогать государству чувствовать себя уверенно. Морская сила считалась важной частью могущества империи.
</a:t>
            </a:r>
            <a:endParaRPr lang="en-US" sz="747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на страже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 флот империи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первые учебные заведения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Петре I и его преемниках в стране стали открываться школы и специальные учебные заведения. Там учили грамоте, счёту, морскому делу и другим нужным знаниям.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1755 год: Московский университет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появился первый университет. В нём учились будущие учёные, врачи, юристы и учителя. Это стало важным шагом для развития науки и образования.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гимназии, академии, наука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 всей империи открывались гимназии, университеты и академии. Учёные изучали природу, языки, карты и историю, помогая стране узнавать саму себя.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школы и университеты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книги читали в гостиных, школах и библиотеках. Стихи Пушкина и Лермонтова звучали вслух, а герои Гоголя заставляли и смеяться, и задумываться. Литература учила людей видеть красоту родного языка.
</a:t>
            </a:r>
            <a:endParaRPr lang="en-US" sz="87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которые запоминали наизусть
</a:t>
            </a:r>
            <a:endParaRPr lang="en-US" sz="1364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создавали произведения, которые исполняли в залах и театрах. Музыка Глинки помогла развиваться русской классической традиции. Когда начинались концерты, слушатели замирали, будто перед ними открывалась новая, очень торжественная история.
</a:t>
            </a:r>
            <a:endParaRPr lang="en-US" sz="79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слушала страна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Художники, такие как Репин, писали картины о жизни людей и важных событиях. В городах работали театры, музеи и библиотеки, куда приходили целыми семьями. Там можно было увидеть, как культура делает страну ближе и понятнее.
</a:t>
            </a:r>
            <a:endParaRPr lang="en-US" sz="869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Картины, театры и музеи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которая оживляла страницы и сцены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XIX века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Александре I Россия воевала с Наполеоном и укрепляла свою роль в Европе. В его время страна пережила большие испытания и важные перемены в управлении.
</a:t>
            </a:r>
            <a:endParaRPr lang="en-US" sz="1075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 правил строго и любил порядок. В его годы развивались дороги и государственные учреждения, но многие люди чувствовали сильный контроль и ограничения.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II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II вошёл в историю как император реформ. Самым известным его решением стала отмена крепостного права в 1861 году, которая изменила жизнь миллионов людей.
</a:t>
            </a:r>
            <a:endParaRPr lang="en-US" sz="1047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II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Николае II Россия вошла в XX век, когда росли города и заводы, но накапливались трудности. В его правление страна подошла к серьёзным потрясениям.
</a:t>
            </a:r>
            <a:endParaRPr lang="en-US" sz="10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525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1861 года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крестьяне были крепостными: они зависели от помещиков и не могли свободно менять место жизни. Это было тяжёлое и несправедливое положение.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387600" y="935100"/>
            <a:ext cx="30150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 год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II подписал манифест об отмене крепостного права. Для огромного числа людей это стало важным и долгожданным событием.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64850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крестьян постепенно менялась, но трудностей оставалось много. Нужно было учиться жить по-новому, работать ещё больше и привыкать к новым правилам.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и его отмена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России появились железные дороги, люди увидели новый, очень быстрый способ путешествовать. Поезда связывали города и сокращали долгие поездки, которые раньше занимали недели. Для пассажиров это было почти как настоящее чудо техники.
</a:t>
            </a:r>
            <a:endParaRPr lang="en-US" sz="644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дорога в ритме колёс
</a:t>
            </a:r>
            <a:endParaRPr lang="en-US" sz="1311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1891 году началось строительство Транссибирской магистрали. Она должна была соединить запад и восток страны. По этой дороге можно было везти людей, почту и товары через огромные расстояния гораздо быстрее, чем раньше.
</a:t>
            </a:r>
            <a:endParaRPr lang="en-US" sz="644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
</a:t>
            </a:r>
            <a:endParaRPr lang="en-US" sz="1354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Поезда, которые сблизили огромную страну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год: война с Наполеоном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Россию вошли войска Наполеона, но затем были остановлены. Страна пережила тяжёлые сражения, отступления и большие потери, однако сумела выстоять.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века: Крымская война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показала, что стране нужны новые решения и перемены. Она стала трудным уроком и для армии, и для всего государства.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века: Русско-японская война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Русско-японская война тоже принесла тяжёлые испытания. После неё в обществе стало ещё больше вопросов и недовольства, а перемены уже казались неизбежными.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испытания страны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6274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фабрики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всей империи строили новые заводы и фабрики. На них выпускали металл, ткани и другие нужные товары, а города становились всё более шумными и рабочими.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Пароходы помогали быстрее перевозить людей и грузы по рекам и морям. Для многих жителей это был настоящий символ новой техники и быстрых перемен.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позволял передавать сообщения на большие расстояния почти мгновенно. Благодаря ему новости уже не шли пешком, а будто бежали наперегонки.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и машины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появлялись мастерские с новыми механизмами. Машины облегчали труд людей и показывали, что страна уверенно входит в промышленный век.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машины и новые изобретения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империя закончилась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недовольство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многие люди жили трудно. Бедность, неравенство и недовольство усиливали споры в обществе и делали страну всё более напряжённой.
</a:t>
            </a:r>
            <a:endParaRPr lang="en-US" sz="1231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началась совсем другая эпоха. Для жителей это означало большие перемены, а для историков — конец одной большой главы.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начавшаяся в 1914 году, принесла большие потери и усталость. Людям становилось всё тяжелее жить и работать, а надежд на быстрое улучшение было мало.
</a:t>
            </a:r>
            <a:endParaRPr lang="en-US" sz="1231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1917 года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1917 году в стране произошла революция. Старый порядок рухнул, и Российская империя перестала существовать.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Санкт-Петербурге, Москве и других городах сохранились дворцы, площади и красивые здания имперского времени. Гуляя мимо них, можно представить кареты, фонари и шумные городские улицы прошлого. Эти места помогают увидеть, как жила страна много лет назад.
</a:t>
            </a:r>
            <a:endParaRPr lang="en-US" sz="827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и старинные улицы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империи остались книги, картины и музеи, где бережно хранят историю. Там можно встретить произведения Пушкина, Гоголя, Глинки и Репина. Такие сокровища напоминают, что культура живёт дольше, чем самые сильные правители.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музеи и картины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 империи помогает понять, как росла Россия и почему её путь был непростым. В этой истории есть и красота, и труд, и большие перемены. Изучать её интересно, потому что прошлое многое объясняет в настоящем.
</a:t>
            </a:r>
            <a:endParaRPr lang="en-US" sz="901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которую важно помнить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Российской империи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 была огромной и очень разной. Она оставила города, книги, дороги и произведения искусства, но напомнила и о трудных сторонах прошлого: неравенстве, войнах и тяжёлой жизни многих людей.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империя: большая история большой страны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2026-05-26T04:43:55Z</dcterms:created>
  <dcterms:modified xsi:type="dcterms:W3CDTF">2026-05-26T04:43:55Z</dcterms:modified>
</cp:coreProperties>
</file>