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об определении площади поверхности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разберем, что такое площадь поверхности и как ее находить для тел в стереометрии.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называют площадью поверхности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тела — это сумма площадей всех его внешних частей, ограничивающих его в пространстве. Для многогранников она выражается через грани, для тел вращения — через боковую поверхность и основания. В 11 классе это применяют в вычислениях и измерениях.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682599"/>
            <a:ext cx="719700" cy="6397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06100" y="144325"/>
            <a:ext cx="5296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тела и плоская фигура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площадь или «оболочка»?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имеет одну площадь. Пространственное тело характеризует поверхность, то есть набор внешних частей: у куба — шесть квадратов, у параллелепипеда — шесть прямоугольников.
</a:t>
            </a:r>
            <a:endParaRPr lang="en-US" sz="697" dirty="0"/>
          </a:p>
        </p:txBody>
      </p:sp>
      <p:sp>
        <p:nvSpPr>
          <p:cNvPr id="8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важно, внутреннее — нет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относится к внешней оболочке: внутренние соединения не учитывают. При решении задач нужно отделять общие грани составных фигур, чтобы не включать их дважды или не пропустить.
</a:t>
            </a:r>
            <a:endParaRPr lang="en-US" sz="6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от элементов тела к сумме площадей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Структурируйте задачу так, как это требуется в школьной стереометрии.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как наглядная модель поверхности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развертке сразу увидеть «что считается»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куба в развертке шесть одинаковых квадратов, для прямоугольного параллелепипеда — прямоугольники трех видов. У цилиндра развертка состоит из прямоугольника и двух кругов, а состав элементов виден сразу.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развертка и почему она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тела — это изображение всех его граней и поверхностей на плоскости без наложения частей. Площадь развертки совпадает с площадью поверхности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14917"/>
            <a:ext cx="4009200" cy="19102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площади поверхности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формулы удобно использовать, когда заранее известны тип тела и нужные линейные параметры.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выбирается по структуре поверхности: у многогранников работают основания и грани, у тел вращения — боковая поверхность и основания, у сферы — одна непрерывная оболочка.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стереометрии.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6a²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ребро равно a, то каждая грань имеет площадь a², а вся внешняя оболочка получается суммированием всех шести граней.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(стереометрия).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площадь поверхности равна шести площадям его равных квадратных граней.
</a:t>
            </a:r>
            <a:endParaRPr lang="en-US" sz="1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тел при одинаковом характерном размере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сопоставлении по линейному параметру характер поверхности заметно меняет итоговую величину: кривая оболочка сферы дает меньше, чем у более «вытянутого» цилиндра.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вклад боковой поверхности по сравнению с площадью оснований, тем быстрее растет общая площадь. Сфера при равном r не превращается в «самую большую» оболочку.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школьным формулам: Sкуб=6a², Sцилиндра=2πr(r+h), Sсферы=4πr² (принято r=a, h=2a).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боковая поверхность и основания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стороны равны 2πr и h, поэтому Sбок=2πrh. Итоговая формула: S=2πr²+2πrh=2πr(r+h). Важно не путать радиус и диаметр — так легко получить неверный ответ.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цилиндра складывается из площадей двух одинаковых оснований и боковой поверхности. Основания — это два круга площадью πr² каждый, а боковая поверхность при развертке превращается в прямоугольник.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 ее поверхность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пирамиды равна сумме площади основания и площадей всех боковых треугольников. Для правильной пирамиды боковые грани равны, поэтому вычисление упрощается.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треугольники находят через апофему: именно она помогает определить их высоту. Тогда Sбок можно получить как произведение числа граней на площадь одной боковой грани.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типов пирамид основание бывает треугольником, квадратом или прямоугольником, а для усеченной пирамиды поверхность включает два основания и боковые трапеции. Это важно при выборе формулы и разбиении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374580"/>
            <a:ext cx="3971100" cy="2394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вычисления для разных тел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напрямую связан со структурой поверхности: где-то достаточно сложить одинаковые грани, а где-то — учесть боковую поверхность и основания.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«ровнее» устроена поверхность, тем проще расчёт: для многогранников удобны суммы площадей, для тел вращения — раздельный учёт боковой поверхности и оснований.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со сложными составными телами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опирается на разбиение фигуры на простые элементы, исключение внутренних граней и суммирование только наружной площади.
</a:t>
            </a:r>
            <a:endParaRPr lang="en-US" sz="10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измеряется в мм², см², дм², м², км². Для формул обязательно соблюдайте одну систему единиц и не смешивайте длину, площадь и объём.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математики (единицы величин и правила размерностей)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длины к площади показатель степени становится вдвое выше, поэтому важно не путать единицы линейной и квадратной величины.
</a:t>
            </a:r>
            <a:endParaRPr lang="en-US" sz="13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нахождении площади поверхности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результат портят не «трудные» вычисления, а неверное выделение внешних частей и чтение условия, где нужно точно знать, что входит в площадь.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ошибок достигается проверкой: все основания учтены, внутренние грани исключены, радиус не заменён диаметром, и в формуле сохранены нужные множители.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материалам школьных контрольных и разборов задач (учебная практика), без указания точной статистики.
</a:t>
            </a:r>
            <a:endParaRPr lang="en-US" sz="6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сюжеты: где нужна площадь поверхности
</a:t>
            </a:r>
            <a:endParaRPr lang="en-US" sz="2116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для корпуса и труб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покраской детали оценивают площадь внешней поверхности: так проще планировать расход грунта и краски. Формулы из стереометрии превращаются в смету для цилиндрических узлов, обечаек и декоративных элементов.
</a:t>
            </a:r>
            <a:endParaRPr lang="en-US" sz="86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Упаковка: коробки и резервуары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изготовлении коробок и упаковочных элементов важно знать суммарную площадь материала. По вычисленной площади поверхности подбирают развёртку, размер листа и запас на соединения и сгибы.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для фасадов и кровли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Теплоизоляционные материалы укладывают по поверхности стен и крыши. Расчёт площади поверхности помогает определить, сколько потребуется плёнки, утеплителя и крепежных элементов, чтобы покрыть объём работы без перерасхода.
</a:t>
            </a:r>
            <a:endParaRPr lang="en-US" sz="8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форма влияет на площадь поверхности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близких «характерных» размерах разные тела дают разные площади поверхности: с этим связаны различия в расходе материалов и интенсивности теплообмена.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при том же характерном размере часто оказывается с наименьшей площадью поверхности, а у вытянутых и угловатых тел она растёт быстрее.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Демонстрационная сопоставительная визуализация на основе геометрических соотношений; точные численные значения зависят от выбранного характерного размера.
</a:t>
            </a:r>
            <a:endParaRPr lang="en-US" sz="6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поверхности и объёма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описывает внешнюю оболочку тела, а объём — его внутреннюю вместимость. Поэтому одна и та же вместимость не гарантирует одинаковые материальные затраты.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тела имеют равный объём, но разные формы, их площади поверхности различаются. Из-за этого может потребоваться разное количество краски, плёнки или теплоизоляции.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и быту эта связь проявляется при выборе формы упаковки, термосов, резервуаров и охлаждающих элементов. Чем больше оболочка, тем активнее взаимодействие с окружающей средой.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объёме увеличение площади поверхности усиливает обмен теплом. Это важно для проектирования систем, где требуется либо охлаждение, либо сохранение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решения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избежать типичных сбоев: неправильного выбора формулы, забытых элементов и ошибок с параметрами.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6097" y="1200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46" y="3274879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 теме для 11 класса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и развёртки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 полную площадь поверхности куба, призмы и пирамиды, часто опираясь на развёртку. Требуется аккуратно выделить внешние грани и записать формулы без пропусков.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Телa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задачи на цилиндр и сферу: учитывают боковую поверхность и основания или единую кривую оболочку. Важно внимательно работать с параметрами радиуса и высоты.
</a:t>
            </a:r>
            <a:endParaRPr lang="en-US" sz="882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Вычисляют площадь поверхности фигур, полученных объединением или вырезом. Нужно разделить тело на простые части, исключить внутренние соприкосновения и затем суммировать только наружные элементы.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встречаются целые числа, дроби, корни и π. Требуются корректные единицы измерения и аккуратная запись ответа, иногда в точном виде, иногда с округлением.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способ находить площадь поверхности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— это сумма площадей всех внешних частей пространственного тела. В 11 классе применяют развертки, стандартные формулы и разбиение составных фигур, исключая внутренние грани и контролируя единицы измерения.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2026-05-12T07:44:24Z</dcterms:created>
  <dcterms:modified xsi:type="dcterms:W3CDTF">2026-05-12T07:44:24Z</dcterms:modified>
</cp:coreProperties>
</file>