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возникновение колониальных империй и последствия Великих географических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взгляд на причины, этапы и влияние великих открытий и колониализма.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 Великих географических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XV—XVI веках Европа искала новые торговые пути из-за закрытия традиционных маршрутов Османской империей. Появление новых морских технологий и первые исследования Португалии и Испании стали важным этапом в расширении географических знаний.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09" y="1392459"/>
            <a:ext cx="1658100" cy="15674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5" y="1392459"/>
            <a:ext cx="1658100" cy="15674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45" y="3206268"/>
            <a:ext cx="1658100" cy="15674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909" y="3206268"/>
            <a:ext cx="1658100" cy="15674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618157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Христофора Колумба в Новый Свет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Колумб достиг берегов Багамских островов, открыв для Европы Америку и положив начало эпохе колонизации новых земель.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143593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Бартоломеу Диаш — путь вокруг Африки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1488 году португальский мореплаватель Бартоломеу Диаш успешно обогнул мыс Доброй Надежды, открывая путь к Индийскому океану для последующих экспедиций.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143593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 Гама — морской путь в Индию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1498 году португальский мореплаватель форсировал путь к Индии, что обеспечило Европе прямой доступ к восточным торговым богатствам.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18157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кругосветное плавание Магеллана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1519 по 1522 годы экспедиция Магеллана совершила первое кругосветное путешествие, доказав глобальный размер Земли и открыв новые морские пути.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Великих географических открытий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66" y="1421600"/>
            <a:ext cx="2036992" cy="227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032" y="1421675"/>
            <a:ext cx="2036992" cy="227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73" y="1421675"/>
            <a:ext cx="2043649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1352" y="1421675"/>
            <a:ext cx="2043649" cy="227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15358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 Османская блокада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контролировала важнейшие торговые пути в Азию, что вынуждало европейцев искать альтернативные маршруты для доступа к специям и товарам.
</a:t>
            </a:r>
            <a:endParaRPr lang="en-US" sz="1024" dirty="0"/>
          </a:p>
        </p:txBody>
      </p:sp>
      <p:sp>
        <p:nvSpPr>
          <p:cNvPr id="12" name="Text 2"/>
          <p:cNvSpPr txBox="1"/>
          <p:nvPr/>
        </p:nvSpPr>
        <p:spPr>
          <a:xfrm>
            <a:off x="255653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получить специи и богатства Востока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стремились завоевать новые земли ради драгоценностей, специй, шелка и золота, что стимулировало исследования и освоение новых территорий.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469742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технологии: компас, астролябия и каравелла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навигационных приборов и создание манёвренных кораблей каравелл позволило совершать длительные путешествия по открытым морям.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6838601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экономических, научных и религиозных факторов
</a:t>
            </a:r>
            <a:pPr algn="l" indent="0" marL="0">
              <a:lnSpc>
                <a:spcPct val="130039"/>
              </a:lnSpc>
              <a:buNone/>
            </a:pPr>
            <a:r>
              <a:rPr lang="en-US" sz="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Поискам новых земель способствовали не только торговые интересы, но и научное любопытство, а также распространение христианства.
</a:t>
            </a:r>
            <a:endParaRPr lang="en-US" sz="956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причины расширения горизонтов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колониальных империй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создала торговые базы в Африке (Гвинея, Ангола) и Азии (Гоа, Малакка). Эти пункты служили опорными пунктами для экспансии и контроля морских путей.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захватила Карибские острова и земли Америки, поставив целью контроль ресурсов и миссионерскую деятельность. Это положило начало масштабному европейскому колониализму.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исследования по колониальной истории, XVI–XVII вв.
</a:t>
            </a:r>
            <a:endParaRPr lang="en-US" sz="95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распространение колониальных владений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охватывали обширные территории в Америке, Африке и Азии, создавая масштабные империи с разными экономическими и политическими моделями.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Португалия лидировали в колониальной экспансии, а Англия и Франция быстро наращивали владения, конкурируя за новые рынки.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между Старым и Новым Светом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принесли языки, религии и домашних животных, формируя новые культурные и социальные реалии в Америке. Эти изменения повлияли на повседневную жизнь коренных народов.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Америки в Европу попали картофель, кукуруза, томаты и табак, расширив рацион и культурные практики. Технологический и пищевой обмен преобразил оба континента.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09" y="1392459"/>
            <a:ext cx="1658100" cy="15674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5" y="1392459"/>
            <a:ext cx="1658100" cy="15674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45" y="3206268"/>
            <a:ext cx="1658100" cy="15674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909" y="3206268"/>
            <a:ext cx="1658100" cy="15674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618157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из Европы в Америку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Лошади, овцы и свиньи, завезённые европейцами, значительно изменили образ жизни и хозяйственные методы коренных народов Америки.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143593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культур в Европу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кукуруза стали основой более разнообразного и сытного питания, что способствовало росту населения Европы и изменению традиционных сельскохозяйственных практик.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143593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болезней на коренное население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Привезённые европейцами болезни, такие как оспа и корь, вызвали массовые эпидемии среди местного населения, значительно сократив их численность.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18157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торговых рынков Европы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Продукты, как сахар, кофе и хлопок, стали важной статьёй экспорта, стимулируя развитие плантационного хозяйства и международной торговли.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экономике и сельском хозяйстве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путешествия и их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 Гама открыл морской путь в Индию (1497–1499), впервые установив прямое морское сообщение между Европой и Востоком, что укрепило португальское влияние.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совершил четыре экспедиции в Новый Свет, открывая новые земли. Магеллан организовал первое кругосветное плавание, подтвердив глобальность планеты и расширив географические знания.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66" y="1421600"/>
            <a:ext cx="2036992" cy="227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032" y="1421675"/>
            <a:ext cx="2036992" cy="227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73" y="1421675"/>
            <a:ext cx="2043649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1352" y="1421675"/>
            <a:ext cx="2043649" cy="227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15358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ацтеков Эрнаном Кортесом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1519–1521 годах Кортес сумел покорить империю ацтеков в Мексике, использовав военное превосходство и поддержку местных союзников.
</a:t>
            </a:r>
            <a:endParaRPr lang="en-US" sz="1024" dirty="0"/>
          </a:p>
        </p:txBody>
      </p:sp>
      <p:sp>
        <p:nvSpPr>
          <p:cNvPr id="12" name="Text 2"/>
          <p:cNvSpPr txBox="1"/>
          <p:nvPr/>
        </p:nvSpPr>
        <p:spPr>
          <a:xfrm>
            <a:off x="255653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империи инков Франсиско Писарро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1532–1533 Писарро захватил Перу, установив испанский контроль над богатой ресурсами территорией и преобразовав социальную систему региона.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469742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португальского влияния в Азии и Бразилии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создали фактории в прибрежных районах Бразилии и Индии, таких как Гоа и Кочин, для контроля торговли и распространения влияния.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6838601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структуры колоний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управления колониями создавались вице-королевства с административными органами, обеспечивавшими сбор налогов, контроль и эксплуатацию ресурсов на местах.
</a:t>
            </a:r>
            <a:endParaRPr lang="en-US" sz="1024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и освоение новых территорий
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эксплуатация колоний: ресурсы и богатства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колоний вывозились ценные ресурсы: золото и серебро, особенно из Мексики и Перу, а также специи с Молуккских островов и из Индии. Эти богатства значительно усилили экономику Испании и других метрополий.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рабский труд стал основой плантаций, где выращивали сахар, табак и хлопок. Это изменило социальную структуру колоний, вызвав экономические и общественные перемены в обеих Америках.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коренные народы и демографические последствия
</a:t>
            </a:r>
            <a:endParaRPr lang="en-US" sz="217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Коренное население Америки сократилось более чем на 80% из-за эпидемий (оспа, корь), военных конфликтов и насильственной эксплуатации. Эти потери привели к резкому демографическому кризису в регионе.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восполнить трудовые ресурсы, европейцы начали массовую депортацию и порабощение миллионов африканцев. Эти процессы изменили этнический и социальный облик колоний.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09" y="1392459"/>
            <a:ext cx="1658100" cy="15674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5" y="1392459"/>
            <a:ext cx="1658100" cy="15674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45" y="3206268"/>
            <a:ext cx="1658100" cy="15674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909" y="3206268"/>
            <a:ext cx="1658100" cy="15674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618157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торговля и её роль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поставляла промышленные товары в Африку, откуда отправляли рабов в Америку. В обмен на труд рабов в Новый Свет привозились сырьё и сельскохозяйственные продукты.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143593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морских торговых путей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морские маршруты объединили континенты, что позволило нарастить обмен товарами и культурами. Атлантический океан стал центром мировой торговли, открывая возможности для экономического роста.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143593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финансовых институтов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появились банки, биржи и страховые компании, что укрепило торговлю и инвестиции. Эти институты способствовали росту капитализма и интеграции мировых рынков.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18157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единого мирового рынка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глобализации товарообмена экономика разных частей света стала взаимозависимой. Это ускорило промышленное развитие и социальные изменения в Европе и Азии.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торговли и формирование мировой экономики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трансатлантической работорговле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 трансатлантическая работорговля: масштабы и последствия
</a:t>
            </a:r>
            <a:pPr algn="l" indent="0" marL="0">
              <a:lnSpc>
                <a:spcPct val="120000"/>
              </a:lnSpc>
              <a:buNone/>
            </a:pPr>
            <a:r>
              <a:rPr lang="en-US" sz="25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рост числа вывезенных африканских рабов в Америку с XVI по XVIII век. Переселение рабов кардинально изменило демографию и общественные структуры Нового Света.
</a:t>
            </a:r>
            <a:pPr algn="l" indent="0" marL="0">
              <a:lnSpc>
                <a:spcPct val="150041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вывезенных рабов отражает расширение плантационной экономики и усиление социального неравенства в колониях.
</a:t>
            </a:r>
            <a:endParaRPr lang="en-US" sz="19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и смешение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между европейцами, африканцами и коренными народами привели к взаимному обмену продуктами питания и животными. Новые виды сельхозкультур и скот стали основой для изменений в образе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колониях возникали новые этнические группы, такие как метисы и мулаты. Католицизм занял доминирующее место, формируя культурную идентичность Латинской Америки.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познание и развитие европейского образования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новых территорий способствовало развитию точных наук, таких как география и астрономия. Навигация и картография достигли высокого уровня, облегчая дальнейшие путешествия.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создавались специализированные академии и университеты, где обучали мореплаванию и исследовали практические вопросы. Наука стала важным инструментом государственной политики и торговли.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070100"/>
            <a:ext cx="4813500" cy="336945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 подходы к колонизации в разных странах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анализ колониальной политики Европы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модели колонизации и их особенности у европейских держав. Страны применяли различные стратегии в зависимости от экономических и политических целей.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колониальных моделях обусловили разнообразие форм управления и взаимодействия с коренными народами.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войны и борьба за сферы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активно соперничали за контроль над колониями, что привело к серии войн, в том числе Семилетней и Войне за испанское наследство. Эти конфликты существенно изменяли политический ландшафт.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военных действий колонии переходили из рук в руки. Например, после Семилетней войны Канада оказалась под управлением Великобритании, что укрепило её влияние в Северной Америке.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основа колоний к XIX веку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XIX века колонии служили главным источником ресурсов и прибыли для европейских держав. Эксплуатация вызвала социальное напряжение и экономические зависимости, определявшие политику.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 независимость в Латинской Америке
</a:t>
            </a:r>
            <a:pPr algn="l" indent="0" marL="0">
              <a:lnSpc>
                <a:spcPct val="130039"/>
              </a:lnSpc>
              <a:buNone/>
            </a:pPr>
            <a:r>
              <a:rPr lang="en-US" sz="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симоноваливарский и де Сан-Мартиновый движения боролись против колониального господства. Их успехи привели к образованию новых независимых государств на континенте.
</a:t>
            </a:r>
            <a:endParaRPr lang="en-US" sz="103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мировой карты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изменили представление о земле и создали предпосылки для современного мира. Появились новые государства, международная торговля и культурные связи, продолжающие влиять на политическую арену.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мира и независимость колоний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Великих географических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и колониальные империи перестроили экономику и культуру мирового сообщества, открыв путь к глобализации и формированию современного мира с его разнообразием и вызовами.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2026-05-10T15:25:53Z</dcterms:created>
  <dcterms:modified xsi:type="dcterms:W3CDTF">2026-05-10T15:25:53Z</dcterms:modified>
</cp:coreProperties>
</file>