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живые организмы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живого существа есть свой любимый дом.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жизни так важно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помогает живому существу жить: дает воду, воздух, пищу, свет и укрытие. Если условия подходят, организм растет и развивается; если нет — ему трудно выжить и найти силы для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мест обитания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реки, озера, моря и океаны. Здесь живут рыбы, медузы, водоросли и многие другие организмы, которым нужны вода, растворенный кислород и подходящая температура.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и в воздухе живут птицы, звери, насекомые, деревья и травы. Им важны воздух, свет, тепло и места, где можно спрятаться или построить жилище.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скрыт целый мир: дождевые черви, кроты, личинки насекомых, грибы и бактерии. Здесь темно и влажно, зато можно найти пищу и защиту.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живые существа поселяются на других организмах или внутри них. Так живут, например, вши, блохи и некоторые бактерии, получая питание и укрытие.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во дворах и парках живут кошки, собаки, комнатные растения, мухи и пауки. Человек меняет такие места, а живые организмы приспосабливаются к ним.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 соленая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организмы живут в реках и озерах, другие — в морях и океанах. Для них важно, насколько вода соленая, потому что не всем подходит одинаковая среда.
</a:t>
            </a:r>
            <a:endParaRPr lang="en-US" sz="923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 течение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воды светлее и теплее, а на глубине темнее и холоднее. Сильное течение помогает одних живым существам, но мешает тем, кто любит спокойную воду.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тоже содержит кислород, но он растворен в ней. Рыбам и другим водным животным нужен такой кислород, иначе им становится трудно дышать и двигаться.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водоемов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можно встретить рыб, медуз, раков, китов, водоросли и множество мелких организмов. У каждого из них свои способы передвигаться, дышать и защищаться.
</a:t>
            </a:r>
            <a:endParaRPr lang="en-US" sz="9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живут в воде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растений стебли часто мягкие и гибкие, чтобы не ломаться от движения воды. Такое строение помогает им спокойно качаться в реке или озере.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кувшинки, ряски и других водных растений бывают широкими или очень тонкими. Это помогает им получать свет и не мешает плавать по поверхности воды.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без привычных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тоже живут в воде, но у них нет настоящих корней, стеблей и листьев, как у наземных растений. Зато они хорошо приспособлены к жизни в водоеме.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на суше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4763075" y="217860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жители суши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живут деревья, кустарники, травы, грибы, насекомые, птицы, звери и человек. Всем им нужен воздух, а еще места, где можно найти пищу и укрытие.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58075" y="26700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деревьев, тени и влаги. Здесь удобно прятаться, строить гнезда и искать пищу, поэтому лес стал домом для множества живых существ.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758075" y="3161406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открыт солнцу и ветру, а на нем растут травы, цветы и злаки. Такое место нравится многим насекомым, зайцам и мышам.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58075" y="3652810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и пустыне меньше влаги, чем в лесу, зато больше открытого пространства и солнца. Жителям таких мест приходится особенно хорошо приспосабливаться.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63075" y="4144211"/>
            <a:ext cx="38331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животные строят норы, гнезда и другие укрытия. Это помогает им защищаться от холода, жары и врагов, а еще заботиться о потомстве.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дом для многих живых существ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тени, влаги и тихих уголков. Поэтому здесь легко найти укрытие от солнца и ветра, а растения не страдают от пересыхания так сильно, как на открытых местах.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ель, береза, сосна, мхи и папоротники. Одни тянутся к свету, другие любят влажную почву и тень, поэтому лес получается очень разным.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лисы, ежи, дятлы и совы чувствуют себя в лесу как дома. Каждый из них находит здесь пищу, укрытие и удобное место для жизни.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похож на большой дом с этажами. Одни жители живут у земли, другие — на стволах и в кронах, а третьи прячутся под листьями и корой.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живет множество насекомых, и они заняты важной работой. Одни опыляют растения, другие питаются листьями, а третьи становятся пищей для птиц.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лугу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хорошо освещен солнцем, поэтому здесь отлично растут травы, цветы и злаки. Свет нужен растениям, а животным помогает быстро заметить опасность.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 открытом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часто дует ветер, потому что вокруг мало высоких деревьев. Он колышет травы и помогает семенам разлетаться по новым местам.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среди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Кузнечики, бабочки и пчелы любят луг за яркие цветы и сочные травы. Здесь они находят пищу, а некоторые — еще и нектар.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и крупные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зайцы тоже живут на лугу, только выбирают укромные места среди трав. Высокая растительность помогает им прятаться от хищников.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ковёр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похож на живой ковер, где каждый житель занимает свое место. Здесь много движения, красок и звуков, поэтому наблюдать за ним очень интересно.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ее жители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под жарким солнцем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идет по пустыне спокойно и уверенно, будто знает каждый песчаный холм. Он долго обходится без воды и помогает человеку переносить жару. Его широкие ступни не проваливаются в песок, а густые ресницы защищают глаза от пыли.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и его колючки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сухого песка стоит кактус — настоящий мастер выживания. Его толстый стебель запасает воду, а колючки защищают растение от животных и помогают ему меньше терять влагу под палящим солнцем.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Темный подземный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скрывает от глаз много живых существ. Здесь темно, тесно и влажно, поэтому обитатели почвы приспособлены к жизни без яркого света.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остатки растений и животных. Они помогают природе не засыпать под кучей мусора и возвращают вещества в почву.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кроты и личинки насекомых передвигаются в почве, роют ходы и находят пищу. Их работа делает землю более рыхлой и полезной для растений.
</a:t>
            </a:r>
            <a:endParaRPr lang="en-US" sz="914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удерживаются в почве и получают из нее воду с минеральными веществами. Без почвы многим растениям было бы очень трудно расти и стоять прямо.
</a:t>
            </a:r>
            <a:endParaRPr lang="en-US" sz="9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подходят — организм остается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должна давать воду, воздух, пищу, тепло и укрытие. Если хотя бы одного условия не хватает, вид ищет другое место жизни.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7341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на других организмах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и блохи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мелкие насекомые живут на теле хозяина и питаются его кровью. Они получают тепло и укрытие, но сами мешают животному или человеку и вызывают сильный зуд.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обитают внутри организма человека или животных. Там им удобно питаться и развиваться, но хозяину они могут причинять вред, поэтому важны чистота и осторожность.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живет на коже, в кишечнике или на поверхности растений. Одни помогают организму, а другие становятся вредными, если их становится слишком много или если человек болеет.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хозяином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такой среды зависят от другого живого существа. Они получают от него пищу и защиту, но их жизнь полностью связана с жизнью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приспособления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не может жить без воды, поэтому ее тело помогает ей плавать легко и быстро. Жабры берут кислород прямо из воды, а обтекаемая форма уменьшает сопротивление. Так рыба словно создана для подводного дома.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и кактус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проводит жизнь под землей и роет ходы сильными лапами. У кактуса все наоборот: он запасает воду в толстом стебле и защищается колючками. У каждого из них свои полезные «инструменты» для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мест обитания изучают в школьном курсе, и для каждого из них нужны свои условия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отличаются в воде, на суше, в почве, в других организмах и рядом с человеком. Поэтому одному виду удобно там, где другому будет слишком трудно.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при изменении среды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среда была чистой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реке или лесу у животных и растений есть привычные условия: вода, воздух, пища и укрытия. Здесь они находят дом и спокойно растут.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среда нарушилась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мусор, вырубают деревья или загрязняется почва, живым организмам становится трудно жить. Им не хватает чистой воды, тени, пищи и безопасных мест.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мусорят, сохраняют растения и не разрушают жилища животных, среда остается здоровой. Тогда у многих организмов есть шанс жить долго и благополучно.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обитатели вокруг нас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почти всюду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можно встретить в воде, почве, на растениях и даже внутри живых организмов. Для них важны подходящие условия, как и для всех остальных живых существ.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микроорганизмы разрушают остатки растений и животных. Так вещества возвращаются в природу, а почва становится богаче и полезнее для новых растений.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полезными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помогают человеку и другим организмам. Они участвуют в работе кишечника, а также помогают растениям и почве сохранять нужное равновесие.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вредные микробы, которые вызывают болезни. Поэтому важно мыть руки, следить за чистотой и не брать грязные предметы в рот.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 с человеком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селится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квартирах, домах и дворах живут кошки, собаки, комнатные растения, пауки, мухи и другие мелкие существа. Им здесь тепло, а рядом часто есть вода и пища.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невольно создает для них подходящие условия: подкармливает животных, поливает растения и оставляет укрытия. Поэтому вокруг дома всегда кипит маленькая жизнь.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всем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Уборка, проветривание и аккуратный уход делают дом безопаснее для людей и питомцев. Чистое жилье — это не скучно, а очень полезно для здоровья.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к двору или подоконнику, можно заметить много живых соседей. Они напоминают, что природа начинается совсем рядом, даже у нашего дома.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места обитания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Бумажка, бутылка или пакет в лесу и у реки мешают растениям и животным. Чистая территория помогает сохранять воду, почву и здоровье всех обитателей.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срывать цветы и ломать ветки, живые растения хуже растут и не дают тени, семян и укрытий. Лучше любоваться ими и не вредить.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разрушать гнезда, норы и убежища. Животные пугаются, теряют дом и могут оставить потомство без защиты. Тишина и осторожность очень важны.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природные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реки и почва нужны не только животным, но и людям. Если беречь их, останутся чистый воздух, вода и красивые места для наблюдений.
</a:t>
            </a:r>
            <a:endParaRPr lang="en-US" sz="9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место жизни по следам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 кромки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можно увидеть водные растения, следы птиц и мелких животных. По ним легко догадаться, кто здесь бывает, чем питается и где прячется от опасности. Даже тихая лужа может рассказать целую историю.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Нора, гнездо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кустом, в траве или в дереве животные оставляют следы своего жилья: норы, гнезда и дупла. Наблюдательный человек поймет, кому нужен этот дом и почему именно здесь ему удобно и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природы для каждого есть свой дом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выбирают место, где есть вода, воздух, пища, свет, тепло и защита. Если человек бережет природу, у всех остается дом, а мир становится богаче и интереснее.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2026-05-26T09:26:57Z</dcterms:created>
  <dcterms:modified xsi:type="dcterms:W3CDTF">2026-05-26T09:26:57Z</dcterms:modified>
</cp:coreProperties>
</file>