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«Скворец-молодец» Н. Сладкова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смелой и трудолюбивой птице, которая встречает весну.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— писатель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умел замечать в лесу самое важное: повадки птиц, следы зверей и перемены в природе. Его рассказы короткие, точные и очень понятные детям.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скворец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улетает на зиму в тёплые края, а весной снова возвращается домой. Его появление сразу напоминает, что холодные дни уже позади.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скворца тёмные блестящие перья и живой, подвижный вид. Он небольшой, но на фоне весеннего неба и деревьев его легко заметить.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поёт громко и весело, поэтому его часто слышно раньше, чем видно. Его голос помогает узнать птицу даже издалека.
</a:t>
            </a:r>
            <a:endParaRPr lang="en-US" sz="972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любят селиться рядом с людьми, особенно в скворечниках. Они приносят пользу, поедая вредных насекомых в садах и огородах.
</a:t>
            </a:r>
            <a:endParaRPr lang="en-US" sz="930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скворца важно найти удобное и безопасное место для жизни. Поэтому он внимательно выбирает домик, где можно спокойно выводить птенцов.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скворец назван молодцом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не теряется и быстро осматривает место, где можно устроиться. Он действует уверенно, словно знает, что времени весной терять нельзя.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не сидит без дела: ищет дом, корм и подходящее место для гнезда. Такое поведение показывает настоящую старательность и терпение.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рядом нет готового жилища, скворец не унывает. Он внимательно приспосабливается к обстановке и выбирает лучший вариант для себя.
</a:t>
            </a:r>
            <a:endParaRPr lang="en-US" sz="1179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приносит пользу природе и людям, а ещё умеет радовать своим пением. За такие качества его и называют молодцом.
</a:t>
            </a:r>
            <a:endParaRPr lang="en-US" sz="11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рассказе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 после зимы: становится теплее, светлее и веселее. Для птиц это сигнал возвращаться и начинать новую жизнь.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скворцов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прилетают из тёплых краёв и сразу начинают искать место для жилья. Весна для них — время спешки и хлопот.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корма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осматривает деревья, щели и скворечники, выбирая безопасное место. Одновременно она ищет корм, чтобы набраться сил.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найден, скворец устраивается, поёт и заботится о будущих птенцах. Весна становится временем радости, труда и обновления.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скворца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Скворцу нужен дом, где спокойно и не страшно. Он выбирает такое жильё, которое защитит его от холода, ветра и лишней тревоги.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 и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птицы важно, чтобы внутри было сухо и уютно. В хорошем домике легче высиживать яйца и растить птенцов без лишних забот.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Дупло или скворечник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может поселиться в дупле, щели или в специально сделанном скворечнике. Главное, чтобы место подходило по размеру и было надёжным.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заранее повесили скворечник, птице проще найти дом весной. Такая забота делает жизнь скворца спокойнее и безопаснее.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скворец устраивает свою жизнь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скворца весной, показанная в рассказе Николая Сладкова.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скворца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Замечает корм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внимательно ищет, где можно поесть, и быстро находит полезные места. Такая наблюдательность помогает ему оставаться сильным и бодрым.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безопасный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не селится где попало: она присматривается к укромным и надёжным местам. Это помогает защитить себя и будущих птенцов.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Понимает, что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замечает главное в окружающем мире: где спрятана еда, где тихо, а где опасно. Благодаря этому он живёт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03697"/>
            <a:ext cx="451200" cy="401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34788"/>
            <a:ext cx="451200" cy="360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 скворец каждый день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Летает и 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постоянно в движении: перелетает с места на место, осматривает ветки и быстро реагирует на всё вокруг. Без дела он почти не сидит.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корм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каждый день находит пищу, чтобы набраться сил. Это важная работа, ведь от неё зависит здоровье самого скворца и его семьи.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песня скворца слышна в садах и на деревьях. Он поёт не просто так: так он радует других птиц и словно сообщает о своём настроении.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внимательно оберегает своё жилище, проверяет, всё ли в порядке, и не подпускает лишних гостей. Дом для него — очень важное место.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птенцы, у скворца становится ещё больше дел. Он кормит малышей, защищает их и делает всё, чтобы они выросли крепкими.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скворца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скворца легко узнать: оно громкое, ясное и очень весёлое. Такой голос сразу создаёт ощущение, что весна уже пришла.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подражать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может повторять разные звуки, поэтому его песня бывает необычной и даже забавной. Слушать её особенно интересно.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пение связано с хорошим настроением, теплом и светом. Оно как будто говорит: вокруг жизнь, движение и обновление.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скворец, природа кажется живой и праздничной. Его песня напоминает, что после зимы начинается новый добрый сезон.
</a:t>
            </a:r>
            <a:endParaRPr lang="en-US" sz="10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увидеть, что природа — не фон, а живой мир, полный звуков, движений и забот. Когда мы замечаем птиц внимательнее, мир вокруг становится интереснее и добрее.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маленьких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птица нуждается в защите, доме и спокойствии. История напоминает, что забота о слабом и беззащитном — важная человеческая привычка, которую нужно воспитывать с детства.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труд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не сидит без дела: он ищет жильё, корм и заботится о семье. Так рассказ показывает, что труд — это не скучная обязанность, а путь к жизни и порядку.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добрее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пугать птиц, не ломать их гнёзда и помогать им по возможности. Доброе отношение к природе делает человека внимательнее, а мир — уютнее и теплее.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скворец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не пугается перемен и быстро прилетает туда, где нужно устроить жизнь. Он действует уверенно, словно знает, что весной нельзя медлить ни минуты.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легко находит подходящее место, успевает всё осмотреть и выбрать лучший домик. Её движения быстрые и точные, поэтому скворец кажется очень проворным.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внимательно замечает, где безопасно и где есть корм. Он принимает удачные решения и не тратит силы зря, а это признак настоящей смекалки.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ленится: он строит, заботится, охраняет и поёт. В рассказе именно труд делает его особенно симпатичным, ведь он всё делает старательно и без капризов.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и человек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в саду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повесить скворечник, весной птице будет легче найти дом. Тогда она не тратит время на поиски и скорее начинает обживать новое место. Для человека это тоже радость: рядом звучит живая весенняя музыка.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сосед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не любит лишнего шума и суеты. Когда люди не пугают птиц и не подходят к гнёздам слишком близко, скворец чувствует себя спокойно. Так человек помогает природе оставаться дружелюбной и безопасной.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человек и птица не мешают друг другу, а как будто договариваются жить рядом. Люди делают домик, а скворец отвечает пользой: поёт, оживляет двор и помогает защищать растения от вредных насекомых.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Николая Сладкова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простые, точные слова, поэтому текст легко понимать даже младшим школьникам. Каждая фраза работает на смысл и помогает быстро увидеть картину весенней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выразительным деталям читатель будто сам видит птицу, её движение и место, где она селится. Описание получается не сухим, а очень наглядным и запоминающимся.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Сладкова чувствуется уважение к птице и радость встречи с природой. Это делает рассказ добрым, спокойным и близким читателю, словно с ним разговаривают по-дружески.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перегружает текст длинными объяснениями. Он показывает главное: повадки скворца, его заботу и весеннее настроение. Поэтому рассказ звучит легко и не утомляет.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читать и запоминать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поэтому его удобно прочитать за один урок или дома без усталости. Ребёнок не теряет нить сюжета и легко удерживает в памяти главное.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просто и последовательно: прилёт птицы, поиск дома, забота о жизни. Такой ход помогает быстро понять, что происходит, и не запутаться.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сразу запоминается своим характером, движением и голосом. Когда герой живой и интересный, пересказывать произведение намного легче и даже немного веселее.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важные мелочи о весне, жилье и пении птицы. Именно они делают историю точной, образной и удобной для обсуждения на 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Николая Сладкова о весеннем прилёте скворца и его заботах.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уроком окружающего мира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прилёт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почему птицы возвращаются весной. После зимы им нужен корм, тёплое место и безопасный дом, поэтому природа для них меняется вместе с сезоном.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скворечник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скворечник — это не просто украшение. Это настоящий дом для птицы, где она может спокойно жить, выводить птенцов и не бояться непогоды.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скворца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питаются вредными насекомыми, поэтому приносят пользу саду и огороду. Так чтение помогает узнать, что каждая птица в природе выполняет важную работу.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рассказа хочется смотреть по сторонам внимательнее: слушать пение, замечать движение птиц и узнавать их повадки. Это делает урок живым и очень интересным.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история звучит светло и оживлённо. Скворец появляется как вестник тепла, поэтому чтение вызывает хорошее настроение и ожидание чего-то доброго.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птицей хочется наблюдать: где она сядет, как устроит дом и чем удивит. Такое любопытство удерживает внимание и делает рассказ особенно увлекательным.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кажется близким и почти домашним. Автор показывает его так дружелюбно, что читатель невольно начинает относиться к птице с симпатией и заботой.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текста особенно хочется слышать весенние звуки: щебет, шорохи, звонкие переливы. Рассказ словно открывает уши для природы и учит её замечать.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рассказа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герой произведения. Слово сразу напоминает о маленькой, но очень деятельной птице, которая умеет радовать людей своим появлением и характером.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рассказе — время возвращения, движения и обновления. Именно она создаёт настроение ожидания и показывает, что жизнь в природе начинается заново.
</a:t>
            </a:r>
            <a:endParaRPr lang="en-US" sz="1071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скворца связано с радостью и живостью. Это не просто звук, а знак того, что вокруг всё просыпается, а герой чувствует себя уверенно и свободно.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птицы означает безопасность и заботу. Скворец ищет место, где можно спокойно жить, растить птенцов и не бояться холода или опасности.
</a:t>
            </a:r>
            <a:endParaRPr lang="en-US" sz="1074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делает героя настоящим молодцом. Он не ленится, а постоянно что-то делает для своей жизни и семьи, поэтому слово хорошо передаёт смысл рассказа.
</a:t>
            </a:r>
            <a:endParaRPr lang="en-US" sz="10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— маленький герой с большим делом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показывает, что скворец — не просто птица, а смелый и полезный труженик. Он напоминает нам: природу нужно замечать, беречь и любить.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2026-05-27T13:24:25Z</dcterms:created>
  <dcterms:modified xsi:type="dcterms:W3CDTF">2026-05-27T13:24:25Z</dcterms:modified>
</cp:coreProperties>
</file>