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directions: как объяснять путь по-английски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дорогу, понимать ответ и объяснять маршрут точно и вежливо.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объяснять дорогу на английском
</a:t>
            </a:r>
            <a:endParaRPr lang="en-US" sz="2681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в поездках, на экскурсиях и при общении с иностранцами. Он помогает связать школьные слова с реальными ситуациями и уверенно использовать left, right, straight, opposite и next to.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для ориентации в городе
</a:t>
            </a:r>
            <a:endParaRPr lang="en-US" sz="2725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перекрёстки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street, road, corner, crossing и traffic lights помогают описать маршрут по шагам. С их помощью легко понять, где нужно идти прямо, остановиться или повернуть.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рядом с маршрутом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stop, bridge, park, shop, bank, library и station часто встречаются в объяснениях пути. Это удобные ориентиры, потому что их легко увидеть на улице или на карте.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near, next to, opposite, behind и in front of уточняют, где находится место. Они делают ответ точнее и помогают избежать длинных объяснений.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искать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есть знакомые объекты, маршрут запоминается быстрее. Ребёнок сразу связывает слово с картинкой, а не только с переводом в словаре.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нужна, чтобы не потеряться и быстро понять подсказку. Чем лучше освоены городские слова, тем легче задавать вопросы и уверенно отвечать.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16188" y="1406675"/>
            <a:ext cx="348637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их значения в маршруте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часто помогают коротко и ясно объяснить, где находится нужное место.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маршрут можно объяснить очень коротко, если правильно выбрать предлог и устойчивое сочетание.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разговорная лексика по теме Giving directions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объяснения дороги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ответа в повседневной разговорной английской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710" y="1147289"/>
            <a:ext cx="2502930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Старт, движение и 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простой карте маршрут начинается от стартовой точки и идёт по улице прямо. Затем появляется поворот, который показывает стрелка, и путь меняет направление. Такой рисунок помогает увидеть последовательность действий, а не только отдельные слова.
</a:t>
            </a:r>
            <a:endParaRPr lang="en-US" sz="137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 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рядом с дорогой удобно отмечать school, park, shop и bus stop. Эти объекты работают как подсказки: по ним легко понять, где идти дальше и где именно нужно свернуть.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точка должна быть заметной и отделяться от остальных объектов. Если показать её рядом с двумя поворотами и несколькими ориентирами, ученику проще сопоставить карту с устным объяснением маршрута.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маршрут на карте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187" y="16128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37460"/>
            <a:ext cx="221100" cy="17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73100" y="1612800"/>
            <a:ext cx="169650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 действия в directions
</a:t>
            </a:r>
            <a:endParaRPr lang="en-US" sz="2927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straight ahead — самая простая команда в маршруте. Она показывает, что нужно двигаться вперёд без поворота, пока не появится нужный ориентир или место для следующего шага.
</a:t>
            </a:r>
            <a:endParaRPr lang="en-US" sz="853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 и continue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 this road и continue straight показывают, что маршрут не меняется сразу. Эти слова помогают связать несколько шагов в одну понятную последовательность без лишних объяснений.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 the street используют, когда нужно перейти на другую сторону дороги. Такое действие особенно важно, если ориентир находится напротив или через дорогу от начальной точки.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past the supermarket означает пройти мимо объекта. Этот глагол полезен, когда важно не останавливаться и продолжать движение до нужного поворота или здания.
</a:t>
            </a:r>
            <a:endParaRPr lang="en-US" sz="868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at the corner и turn right at the lights помогают точно указать направление. Эти фразы чаще всего задают следующий шаг и делают маршрут понятным.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команды и действия в объяснении пути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фразы образуют основу короткого маршрута и помогают быстро построить ответ в разговоре.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остаются команды движения и поворота; фразы с ориентирами уточняют маршрут и делают его точнее.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Giving directions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 о пути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начать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использовать формы с Could you tell me или Excuse me. Такие вопросы звучат спокойно и уважительно, поэтому подходят для разговора на улице, в школе или в поездке.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нужное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назовите объект: the library, the station, the nearest shop. Чем точнее место, тем легче собеседнику дать короткий и понятный ответ без лишних деталей.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Is it far from here? помогает понять, идти ли пешком или искать другой способ добраться. Это особенно полезно, если маршрут кажется длинным или незнакомым.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93318" y="1531950"/>
            <a:ext cx="3380264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ответа на вопрос о дороге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разговорная речь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фразы помогают отвечать быстро, вежливо и без сложных грамматических конструкций.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ответы сочетают направление, ориентир и итоговую подсказку, поэтому легко запоминаются и звучат 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точки на улице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объясняет путь, он опирается на объекты, которые легко увидеть: school, church, café, supermarket. Такие ориентиры помогают быстро соотнести слова с реальной улицей и не потеряться даже в незнакомом районе. Обычно они стоят рядом с поворотами или перекрёстками.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связать слова с картой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учебной схеме улицы подписи рядом с building, sign и bus stop сразу показывают, где находится нужное место. Так ученик видит, как ориентиры превращаются в понятный маршрут: сначала движемся по улице, затем ищем знакомый объект и только после этого находим цель.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ориентиры делают маршрут понятнее
</a:t>
            </a:r>
            <a:endParaRPr lang="en-US" sz="29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уточнить маршрут, если ответ не понятен
</a:t>
            </a:r>
            <a:endParaRPr lang="en-US" sz="272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уточнения маршрута: от повторного вопроса к проверке по карте и ориентиру.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повторяющиеся трудности: left и right, артикль the, буквальный перевод и порядок слов в вопросе. Если их контролировать, короткие ответы становятся заметно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в теме «Giving directions»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ошибки чаще всего мешают быстро и точно понять маршрут.
</a:t>
            </a:r>
            <a:endParaRPr lang="en-US" sz="13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противоположных слов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удобны для запоминания: одно слово сразу вызывает другое. Это особенно полезно, когда нужно быстро понять или объяснить направление движения.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значения помогают строить короткие и точные ответы без лишних пояснений.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Giving directions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собирать короткий ответ о пути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простой глагол движения: go, walk или turn. Он задаёт основу ответа и помогает сразу показать, что делать дальше.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Добавить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указывают, куда двигаться: straight, left или right. Это делает маршрут понятным и убирает лишние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Назвать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место поворота или заметный объект: at the corner, at the traffic lights, next to the bank. Так ответ становится точнее.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Завершить точкой назначения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коротко сообщают, где находится место: It’s on your right, You will see it, It’s opposite the park. Финал помогает собеседнику не ошибиться.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 реальной жизни: школа, магазин, дом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школы к магазину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выходит из школы и идёт прямо до знакомого перекрёстка. Затем он поворачивает к supermarket, используя короткую и понятную команду движения.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магазина к остановке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покупки маршрут продолжается к bus stop. Здесь особенно важны ориентиры, потому что они помогают объяснить, где именно нужно повернуть и сколько пройти.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участок ведёт от остановки к дому. Такой маршрут показывает, как directions работают в обычный день и помогают описывать путь по шагам.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Giving directions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читать карту и объяснять маршрут коротко и точно.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понимать маршрут, находить ориентиры и давать более точные ответы.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словарь по теме Giving directions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ответ на английском
</a:t>
            </a:r>
            <a:endParaRPr lang="en-US" sz="288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схема устного ответа по теме Giving directions.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мини-диалог по 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обращения Excuse me, чтобы спросить дорогу politely. Такая форма звучит естественно и подходит для общения с незнакомым человеком в городе.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удобно разыгрывать вдвоём: один спрашивает, другой объясняет путь. Так ученики быстрее запоминают готовые модели и учатся отвечать без паузы.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лучше строить из простых команд: Go straight, turn right, it’s next to the café. Короткие фразы легче услышать, запомнить и повторить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giving directions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вежливо спрашивать дорогу, понимать ответ и самому объяснять маршрут коротко и ясно. Если помнить left, right, ориентиры и простые глаголы движения, общение сразу становится увереннее.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2026-05-31T11:55:27Z</dcterms:created>
  <dcterms:modified xsi:type="dcterms:W3CDTF">2026-05-31T11:55:27Z</dcterms:modified>
</cp:coreProperties>
</file>