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Ж.-Б. Мольер: комедиограф, который изменил европейский театр
</a:t>
            </a:r>
            <a:endParaRPr lang="en-US" sz="1888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правда жизни и сатира в пьесах Мольера.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 века: время Мольера и расцвета классической комедии
</a:t>
            </a:r>
            <a:endParaRPr lang="en-US" sz="199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Людовике XIV театр был частью придворной жизни, а классицизм требовал порядка, ясности и строгих правил. В этих условиях Мольер создал комедию, которая не только развлекала, но и исправляла нравы.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вся биография драматурга была связана с театром.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Мольера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Мольера развивалась через театр: от первых попыток до признания, споров и сцены в последние дни.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Жан-Батисте Мольере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семья и образование драматурга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родился в семье королевского обойщика, поэтому с детства видел городской и ремесленный Париж, а не только мир знати.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иезуитском коллеже Клермона. Там получил прочную гуманитарную подготовку и познакомился с античной литературой и риторикой.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круг знаний помог ему понимать людей разных сословий. Это позже сделало его комедии живыми, точными и понятными зрителям.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Мольер изучал право, но юридическая карьера его не привлекла. Театр оказался сильнее семейных ожиданий и привычного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труппа и сценическое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1643 году Жан-Батист Поклен создал собственную труппу и начал выступать под именем Мольер. Начало было непростым: не хватало денег, зрителей и устойчивого успеха.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театре и появление псевдонима Мольер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Гастроли по французским провинциям в 1645–1658 годах стали настоящей школой. Он научился чувствовать разную публику и писать так, чтобы его понимали и в городе, и при дворе.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театральная карьера Мольера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личные решения и театральные успехи были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и поддержка королевского двора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Мольера еще не были прочными, но именно в это время он начал искать путь к широкой сцене и заметной публике.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1658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Труппа получила возможность выступить перед Людовиком XIV. Это стало важным поворотом: король заметил Мольера и поддержал его работу.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Последующие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показывали в Лувре и Версале. Королевская защита помогала Мольеру ставить новые пьесы, несмотря на нападки противников и споры вокруг его комедий.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пьесы показывают, как Мольер соединял смешное с точным наблюдением за людьми и их привычками.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Мольера и их место в его творчестве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охватывают разные виды комедии, но все они строятся на критике человеческих слабостей.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Ж.-Б. Мольера, признанные наиболее известными в его наследии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высмеивал Мольер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показывал, как любовь к деньгам делает человека смешным и несвободным. Такой герой начинает бояться потерять даже то, что ему не нужно.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опасным он считал обман, который прячется за красивыми словами. В его пьесах притворная добродетель быстро разоблачается поступками героя.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Тщеславие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мечтающие казаться важнее, чем они есть, попадают в неловкие ситуации. Их желание выглядеть «как надо» становится источником комического.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Доверчивость и снобизм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высмеивал тех, кто слепо верит чужому мнению или презирает простых людей. Такие ошибки делают персонажей наивными и уязвимыми.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442" y="1846057"/>
            <a:ext cx="4193516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персонажи, у которых одна черта характера становится главной и определяет их поступки.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Мольера и ведущие черты их характера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строил характеры вокруг одной яркой черты, доводя её до предела и превращая в источник комедии.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Ж.-Б. Мольера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«Тартюф» вызвал такой шум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прячется за благочестием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Тартюф появляется как тихий и скромный гость, но быстро становится хозяином дома. Он говорит о добродетели, а сам стремится к власти и выгоде, поэтому обман раскрывается постепенно и особенно наглядно.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ослеплённая доверием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Оргон так верит словам Тартюфа, что перестаёт замечать очевидное. Из-за этой слепоты страдают близкие, а обычный дом превращается в место борьбы за правду, имущество и здравый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Спектакль, который спорил с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задевала не веру, а лицемерие тех, кто прикрывает корысть святыми словами. Именно поэтому вокруг неё возникли споры: Мольер показал опасность обмана, который выглядит почти безупречно.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жадность разрушает жизнь Гарпагона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Гарпагон видит в деньгах не средство, а единственную опору. Из-за этого он подозревает всех, ссорится с детьми и готов пожертвовать даже семейным счастьем.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Скупость героя проявляется не только в отказе тратить деньги, но и в постоянном страхе потерять их. Его жадность делает его смешным, жалким и одиноким.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показывает, что жадность портит отношения сильнее любых споров. Гарпагон сам строит вокруг себя мир недоверия, в котором любовь и уважение почти не остаются.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пьеса у Мольера часто соединяет несколько комических приёмов одновременно.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комедии у Мольера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сильной стороной драматурга было разнообразие: он сочетал наблюдение за характером, сатиру и сценическую интригу.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обзора творчества Мольера и примеров пьес: «Тартюф», «Скупой», «Мещанин во дворянстве», «Проделки Скапена», «Мнимый больной».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Мольер добивался комического эффекта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писал ясно и просто, поэтому его реплики звучат естественно даже в стихах. Благодаря этому зритель легко следит за действием и сразу улавливает смешное.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использовал преувеличение, повтор, резкие словесные столкновения и неожиданное недоразумение. Эти приёмы делают слабости героев заметными и усиливают смех.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тем, что персонаж говорит, и тем, как он поступает. Так слова обнажают ложь, а сцена превращается в точное наблюдение за человеком.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пьесы Мольера спорили с современниками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раздражало, что Мольер слишком прямо показывает человеческие пороки и высмеивает тех, кто хочет казаться благородным, учёным или праведным. Для части публики это звучало опасно.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усиливались из-за влияния церкви и придворных правил: отдельные пьесы ограничивали, перерабатывали или откладывали. Но именно конфликт доказал, что его театр затрагивал важные общественные вопросы.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Мольера читают и ставят до сих пор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жизненных наблюдений драматурга к современной сцене и школьному изучению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 культуре и школьном изучении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Мольера изучают как образцы классической комедии. Они помогают понять, как литература может одновременно развлекать, показывать характеры и учить замечать человеческие слабости.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театральной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Мольера ставят в разных странах, потому что их конфликты понятны без специальных знаний. Сцена оживляет его реплики, а герои легко узнаются даже в новом времени.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его персонажей стали словами-образами: тартюф — лицемер, гарпагон — скупец, мещанин во дворянстве — человек, смешно стремящийся казаться выше своего положения.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стала символом его полной преданности театру: драматург играл до конца, не отделяя жизнь от сцены.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Ж.-Б. Мольере и история постановки «Мнимый больной».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Мольер вышел на сцену в «Мнимом больном» и вскоре после спектакля умер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Мольер оставил европейской литературе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комедию, где смешное неотделимо от точного наблюдения за людьми. Благодаря этому его пьесы читаются как живые истории о характере, а не только как старинные тексты.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показал, что театр может исправлять нравы без скучных поучений. Его смех помогает увидеть жадность, лицемерие и тщеславие так, чтобы над ними хотелось задуматься.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пережили свою эпоху и стали частью культурной памяти Европы. Поэтому Мольера продолжают ставить, изучать и обсуждать уже много поколений подряд.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Мольер: смех, который помогает понимать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остаётся важным, потому что его комедии точно показывают людей и их слабости. Он учит видеть пороки без злости и понимать, почему честность и здравый смысл так ценны.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2026-05-19T05:40:52Z</dcterms:created>
  <dcterms:modified xsi:type="dcterms:W3CDTF">2026-05-19T05:40:52Z</dcterms:modified>
</cp:coreProperties>
</file>