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Нежная музыка Шопена умеет звучать смело и гордо.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Шопен: музыка, в которой нежность прячет силу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Шопен: композитор, которого знают во всём мире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Фредерик Шопен родился в Польше и почти всю жизнь писал для фортепиано. Его пьесы любят за певучие мелодии, тонкие чувства и живой польский характер. Их слушают и на концертах, и на уроках музыки.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 Шопена говорят: «пушки, прикрытые цветами»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Шопена кажется очень мягкой: в ней слышны красивые мелодии, плавные линии и изящные украшения, будто лепестки цветов.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внутри этой красоты живут сильные чувства: тревога, тоска по дому, смелость и гордость. Поэтому его пьесы не бывают просто «милыми» — они глубже.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нежности и внутренней силы делает музыку Шопена особенно запоминающейся. Она трогает сердце и одновременно показывает твёрдый характер композитора.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 музыке Шопена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очень любил Польшу и часто вспоминал о ней в своих произведениях. Даже вдали от дома он словно разговаривал с родной землёй через музыку.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танцы в нотах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мазурках и полонезах слышны польские ритмы, движения и чувство достоинства. Эти пьесы похожи на музыкальную открытку, которую композитор послал своей родине.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— главный инструмент Шопена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почти не писал симфоний и опер. Зато фортепиано в его руках умело петь, шептать, мечтать и даже сердито греметь, как маленькая гроза.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любил показывать, как один инструмент может передавать разные чувства. В его пьесах слышны и танец, и песня, и тихий разговор, и сильный порыв.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фортепиано стало как будто голосом самого Шопена. Через клавиши он рассказывал о радости, грусти, воспоминаниях и надежде.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88" y="1845400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ноктюрны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Ноктюрны звучат спокойно и мягко, будто за окном наступил вечер. Их мелодии медленно плывут, и слушателю хочется присесть рядом и помечтать.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спокойной музыки часто прячется лёгкая грусть или волнение. Из-за этого ноктюрны похожи на небо, где рядом живут облака и звёзды.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душа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у Шопена очень похожа на человеческий голос. Она будто рассказывает добрую, но немного грустную историю без единого слова.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в звуках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ноктюрн хранит маленькую загадку. Слушатель не только отдыхает, но и чувствует, что музыка знает о чувствах гораздо больше, чем говорит вслух.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много коротких танцевальных пьес, в которых слышны радость движения и любовь к родной земле.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Фредерика Шопена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50+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мазурок написал Шопен, и каждая хранит живой польский ритм и память о доме.
</a:t>
            </a:r>
            <a:endParaRPr lang="en-US" sz="2194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Полонезы: музыка гордости и смелости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Полонез — это торжественный польский танец. У Шопена он становится музыкой уверенного шага, как будто кто-то идёт вперёд с поднятой головой.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пьесах слышны честь, сила и внутренний подъём. Они не просто красивы — они звучат так, будто сердце становится смелее.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полонез — ля-бемоль мажор, который часто называют «Героическим». Его музыка особенно яркая, праздничная и очень сильная.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слушаешь полонезы, легко представить большой зал, торжественное движение и блеск праздника. Но за всей красотой стоит твёрдый характер композитора.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и домашний концертный зал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тихой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Шопена особенно красиво звучат не в огромном зале, а рядом с людьми. Их легко представить у рояля, при мягком свете свечей и с раскрытыми нотами. В такой обстановке слышны даже самые тонкие оттенки чувств.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фортепиано говорит шёпотом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умел писать так, будто инструмент разговаривает совсем тихо. Иногда кажется, что музыка не играет, а делится тайной. Из-за этого небольшая комната вдруг становится похожей на маленький волшебный мир.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чувства в маленьком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не требуют огромного оркестра, чтобы тронуть сердце. Одного рояля хватает, чтобы передать радость, печаль, надежду и смелость. Поэтому музыка Шопена подходит и для концерта, и для уютного домашнего вечера.
</a:t>
            </a:r>
            <a:endParaRPr lang="en-US" sz="10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одной пьесе могут жить радость и грусть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светлая мелодия, и кажется, что всё вокруг спокойно и красиво. Но вскоре музыка может стать более напряжённой и немного тревожной.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контрасты: тихие места сменяются громкими, плавные — резкими. Из-за этого пьеса похожа на живую беседу чувств.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снова возвращается мягкость, но уже с новым смыслом. После трудного момента музыка звучит ещё теплее и глубже.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 Шопена радость и грусть живут рядом. Именно поэтому его пьесы кажутся настоящими, как человеческое настроение, которое меняется прямо на глазах.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694" y="3152300"/>
            <a:ext cx="170363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слов тоже умеет говорить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пьесы Шопена звучат так, будто кто-то тихо вспоминает важный день. В них есть спокойствие, свет и чуть заметная грусть, поэтому слушатель легко додумывает историю сам.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музыку можно понять даже без текста и перевода. Она говорит звуками, а не словами, поэтому слушатель из любой страны может почувствовать её настроение и смысл.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звуках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слов музыка умеет передавать радость, тоску, надежду и волнение. У Шопена каждое настроение слышно очень ясно, как будто оно разговаривает с нами напрямую.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быстрых пьесах мелодия может бежать, кружиться или спорить сама с собой. Ритм помогает услышать танец, шаг вперёд и живую энергию, которая не стоит на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Шопена называют поэтом фортепиано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любил тонкие украшения, плавные переходы и необычные краски звучания. Поэтому его пьесы похожи на поэзию без слов: в них есть ритм, образ и живое чувство.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писал для фортепиано так, будто сочинял песню. Его мелодии очень певучие, мягкие и ясные. Они легко запоминаются и звучат как красивые строки стихотворения.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слышать музыку Шопена по шагам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который помогает внимательнее слушать пьесу и замечать её настроение.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образ цветов и силы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напоминают о красоте, нежности и изяществе. В музыке Шопена это слышно в мягких мелодиях, лёгких украшениях и очень тонком, почти воздушном звуке.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скрыта внутри, как крепкий стержень под красивой оболочкой. Она проявляется в твёрдом ритме, смелых аккордах и уверенном движении музыки вперёд.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делает пьесы особенно выразительными. Они могут говорить о любви к Родине, разлуке и смелости, оставаясь при этом красивыми и очень живыми.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лучше всего показывают характер Шопена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Полонезы звучат торжественно и гордо. Особенно известен Полонез ля-бемоль мажор, который часто называют «Героическим» за его подъём и уверенный шаг.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Мазурки напоминают о польских танцах и родном доме. В них слышны живой ритм, неожиданные акценты и тёплая память о простых радостях.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Ноктюрны показывают тихую сторону Шопена. Они звучат мягко, но в их спокойствии часто прячутся грусть, мечта и очень глубокое чувство.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жанрах особенно ясно слышно соединение красоты и внутренней силы. Поэтому они лучше всего помогают узнать настоящий характер композитора.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и эпоха романтизма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жил в эпоху романтизма, когда композиторы особенно ценили личные чувства, мечты и свободу выражения.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для 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больших оркестровых полотен он выбирал небольшие пьесы, где можно было передать тонкие переживания и настроение.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полная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соединили память, любовь, грусть и смелость. Именно это сделало Шопена одним из самых узнаваемых композиторов романтизма.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сразу узнаётся в музыке Шопена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Шопена мелодия часто поёт, как человеческий голос. Она звучит мягко, красиво и легко запоминается. Такие строки хочется слушать снова и снова.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перемены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настроение может меняться очень быстро. Сначала слышны лёгкость и свет, а потом появляются напряжение, грусть или твёрдый характер. Музыка сразу становится глубже.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пьесе появляется сила, даже если она начинается тихо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слушания помогает заметить, как мягкая музыка постепенно раскрывает характер и внутреннюю энергию.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Шопен важен и сегодня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Шопена слушают во всём мире и сейчас. Её играют в концертных залах, школах и дома, потому что она остаётся понятной и трогательной для разных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одно фортепиано может рассказать очень многое. В его пьесах есть и нежность, и сила, и серьёзные мысли, хотя звучит только один инструмент.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почти двести лет, а его музыка не стареет. Она помогает слушателям замечать красоту звука, характер и чувства, которые прячутся внутри мелодии.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музыке Шопена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Шопена похожа на цветы с сильным стержнем внутри: она нежная, красивая и одновременно смелая. Именно поэтому её тихий голос звучит так мощно.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2026-05-24T21:57:56Z</dcterms:created>
  <dcterms:modified xsi:type="dcterms:W3CDTF">2026-05-24T21:57:56Z</dcterms:modified>
</cp:coreProperties>
</file>