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Русской земле»: о чём этот текст
</a:t>
            </a:r>
            <a:pPr algn="l" indent="0" marL="0">
              <a:lnSpc>
                <a:spcPct val="90000"/>
              </a:lnSpc>
              <a:buNone/>
            </a:pPr>
            <a:r>
              <a:rPr lang="en-US" sz="20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 к Родине, её красоте и памяти о прошлом.
</a:t>
            </a:r>
            <a:endParaRPr lang="en-US" sz="432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Романовский и его книга о Родине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Романовский писал о Родине, природе и истории так, чтобы его было интересно читать детям. В его тексте простые слова создают яркий и торжественный образ родной земли.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названа «Русской»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«земля» здесь означает не только поле или почву. Оно называет всю страну, где живут люди, трудятся, растят детей и хранят общую память.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— это леса, реки, поля, деревни и города. Всё это вместе создаёт образ большого и дорогого дома, который объединяет многих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 особую близость этой страны каждому человеку. Она не просто место на карте, а часть жизни, сердца и семейной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родной природы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встают бескрайние поля и тихая дорога, уходящая вдаль. Кажется, будто воздух здесь особенно чистый, а небо — очень высокое и светлое. Такая картина передаёт спокойствие и свободу.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простор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тексте словно несёт тишину и свежесть. Её плавное течение помогает представить мягкий ветер, солнечные блики на воде и берега, где всё кажется мирным и родным.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река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берёзы и ясный день создают живой и тёплый образ природы. Эти детали легко представить на рисунке: свет, зелень и золотистые краски делают Русскую землю особенно красивой.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берёзы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Родину нужно любить не только на словах. Эта любовь проявляется в уважении к её красоте, людям и всему, что делает страну родной.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сильна не только природой, но и трудом людей. Каждый, кто работает честно и заботится о своём крае, делает его ещё крепче и богаче.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прошлое своей страны. История помогает понять, какой долгий путь прошла Родина и сколько усилий вложили в неё многие поколения.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дорога человеку всем сразу: домом, дорогами, полями, песнями, памятью и добрыми делами. Именно из этих простых вещей и складывается большая любовь.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слышны в тексте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 о тех, кто жил и трудился раньше. За их работу, смелость и заботу хочется сказать тихое и очень важное «спасибо».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слышится уважение к истории и труду народа. Читатель понимает: есть чем гордиться, если любишь свою страну и знаешь её прошлое.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любуется природой и людьми Русской земли. От этого всё произведение кажется светлым и торжественным, будто ему самому хочется улыбнуться.
</a:t>
            </a:r>
            <a:endParaRPr lang="en-US" sz="1161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тёплая привязанность к родной земле. Она звучит тихо, но очень сильно, как доброе сердце, которое никогда не забывает свой дом.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и её история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перед нами встают поколения, которые работали, выращивали хлеб и защищали родной край. Их дела сделали страну крепкой и сильной.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текста оживает далёкое прошлое страны. Оно напоминает о первых городах, старинных дорогах и людях, которые начинали строить Русскую землю.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прошлое живёт в настоящем: в словах, в истории, в уважении к предкам. Так Русская земля остаётся живой в сердце каждого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Русской земли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важны обычные люди: земледельцы, мастера, родители и дети. Именно их труд, забота и добрые дела превращают огромную страну в живой 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сила Родины не только в просторах и лесах. Она ещё и в людях, которые умеют работать вместе, помнить прошлое и беречь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498325"/>
            <a:ext cx="267600" cy="267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13192"/>
            <a:ext cx="267600" cy="23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25085"/>
            <a:ext cx="267600" cy="2140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9219" y="1484375"/>
            <a:ext cx="258563" cy="295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13192"/>
            <a:ext cx="267600" cy="2378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текст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делает землю богатой и красивой. Он помогает вырастить хлеб, построить дома и сохранить порядок, чтобы всем было хорошо жить.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связывает настоящее с прошлым. Благодаря ей мы помним предков, их труд и умеем ценить всё, что получили от них.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напоминает, что Родину создают люди. Они живут, трудятся, помогают друг другу и делают страну сильной своим общим делом.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 и река показывают красоту Русской земли. Через природные образы автор делает страну живой, просторной и очень знакомой.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напоминает, что Родина начинается с самого близкого и дорогого места. Дом учит чувствовать тепло, заботу и принадлежность к своей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произведения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плавно и торжественно, словно спокойная песня о Родине. Его приятно читать вслух, потому что слова легко складываются в красивую речь.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перечисления и повторы. Они помогают увидеть картину шире и лучше запомнить важные слова о земле, природе и народе.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много ярких определений. Благодаря им Русская земля предстает не скучной, а живой, светлой и очень любимой — почти как близкий друг.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природных образа помогают увидеть простор и красоту Русской земли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леса и поля показывают, что Родина в тексте живая, широкая и спокойная. Через эти образы автор передаёт нежность и любовь к краю.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С. Романовского «Слово о Русской земле»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река и хлебное поле сразу вызывают у читателя чувство знакомого и родного. Эти образы просты, но в них слышится красота всей страны и её тихая сила.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землёй будто расширяет картину и делает её светлой, свободной, просторной. Так автор показывает: Родина видна не только на карте, но и в привычных сердцу картинах.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Образы-символы Родины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текста — любить Родину не на словах, а в делах. Это значит замечать красоту вокруг себя и радоваться ей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урок — уважать труд людей, которые выращивают хлеб, строят дома и берегут землю. Без их старания страна не была бы такой сильной и красивой.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урок — помнить прошлое и беречь природу. Тогда дом, улица, деревня и вся страна становятся для человека ещё ближе и дороже.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этот текст при чтении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лучше начинать спокойно и уверенно, без спешки. Так сразу слышится важный и торжественный разговор о Родине.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строки звучат особенно тепло и выразительно. Интонация должна передавать уважение, благодарность и тихую любовь к Русской земле.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реки, поля и леса, стоит делать короткие паузы. Они помогают услышать красоту каждого образа и представить картину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«слово» в названии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слово «слово» означает не просто текст, а важное обращение к читателю. Автор будто серьёзно и по-доброму говорит о Родине.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 и о рассказе, и о памятном высказывании, которое хочется сохранить. Оно делает произведение похожим на мудрое наставление.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подчёркивает, что речь идёт о Русской земле как о чём-то большом и дорогом. Здесь каждая деталь наполнена уважением и любовью.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автор показывает: слова могут беречь память, как бережёт её сердце. Поэтому текст звучит не буднично, а торжественно и очень сердечно.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иллюстрация к тексту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пейзаж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мире природы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рисунок с рекой, полем, деревьями и высоким небом. Светлые краски помогут передать простор, тишину и добрый характер Русской земли.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втором плане можно показать человека — ребёнка или взрослого — как часть этого красивого мира. Тогда иллюстрация станет живой и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39430"/>
            <a:ext cx="220800" cy="176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 жизнью детей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тоже часть родной земли. В ней дети узнают историю, учатся дружить и понимать, что забота о стране начинается с маленьких дел.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родного дома, где всё знакомо и тепло. Именно отсюда ребёнок учится любить свой край и замечать его красоту.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деревья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у окна, тропинка во дворе и знакомый сквер создают ощущение дома. Такие места легко узнать и очень хочется беречь.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почувствовать связь с родной землёй. Когда рядом родители, бабушки и дедушки, ребёнок лучше понимает ценность памяти и традиций.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своему месту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может найти в тексте что-то своё: улицу, город, деревню или любимый уголок. Из этого и растёт настоящая любовь к Родине.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важно запомнить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«Родина» объединяет всё самое дорогое: дом, семью, природу и людей. Оно помогает понять, почему Русская земля вызывает такую тёплую любовь.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«Русь», «земля», «народ» и «память» связывают настоящее с прошлым. Они напоминают, что у страны есть история, которую важно уважать.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«труд», «любовь», «природа» делают образ Родины живым и светлым. Через них особенно ясно видно, какой красивой и сильной показана страна.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понимание произведения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Русскую землю как живой и тёплый мир, где всё связано между собой. Природа, люди и история создают один большой образ Родины.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напоминает, что красота страны видна в простых вещах: в поле, реке, деревне, труде и памяти. Именно они делают Родину близкой сердцу.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беречь землю, на которой живёшь, и с уважением смотреть на прошлое. Без памяти и заботы любовь к Родине была бы неполной.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 и важен: Русскую землю нужно не только любить, но и хранить. Тогда она остаётся дорогим и надёжным домом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С. Романовского помогает увидеть Родину красивой, сильной и близкой. Оно учит замечать добро вокруг себя, помнить прошлое и бережно относиться к своей земле.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в сердце читателя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2026-05-24T02:57:01Z</dcterms:created>
  <dcterms:modified xsi:type="dcterms:W3CDTF">2026-05-24T02:57:01Z</dcterms:modified>
</cp:coreProperties>
</file>