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зарождения жизни до появления человека — ключевые вехи эволюции.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жизни на Земле: обзор и ключевые идеи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медленное усложнение жизни на Земле с момента её возникновения. Теории Ламарка, Дарвина и Уоллеса объясняют разнообразие видов и структуру экосистем, являясь фундаментом современной биологии.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эволюция жизни и зачем её изучать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4,54 миллиарда лет назад в результате гравитационного сближения космического материала в солнечной системе. В начальный период происходили интенсивные геологические процессы, такие как вулканическая активность и метеоритные бомбардировки.
</a:t>
            </a:r>
            <a:endParaRPr lang="en-US" sz="939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первичной атмосферы и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первых нескольких сотен миллионов лет сформировалась первичная атмосфера из газов и океанская вода благодаря конденсации пара. Эти условия создали среду, благоприятную для химических реакций, необходимых для зарождения жизни.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органических соединений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первичных водоёмах образовались простейшие органические молекулы — аминокислоты и нуклеотиды. Они явились основой для развития первых биологических макромолекул и возникновения протоклеток.
</a:t>
            </a:r>
            <a:endParaRPr lang="en-US" sz="1047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Земли и условия для появления жизни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древнейших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появились примерно 3,5 млрд лет назад, что подтверждается окаменелостями строматолитов. Эти простейшие клетки не имели ядра, но успешно осваивали различные среды обитания.
</a:t>
            </a:r>
            <a:endParaRPr lang="en-US" sz="89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 и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прокариоты использовали анаэробное дыхание. Цианобактерии освоили фотосинтез, выделяя кислород, что стало фундаментом для изменения состава атмосферы и формирования озонового слоя.
</a:t>
            </a:r>
            <a:endParaRPr lang="en-US" sz="888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биосферу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кислорода цианобактериями постепенно изменило химический баланс планеты, создав условия для появления кислородозависимых организмов и эволюции сложных форм жизни.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расцвет прокариотов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и переход к многоклеточности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появились около 2 млрд лет назад, приобретя клеточное ядро, митохондрии и пластиды благодаря эндосимбиозу. Это обеспечило более сложные метаболические процессы и специализацию клеток.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многоклеточности произошёл через образование простейших колоний — вольвокс и губок. Специализация клеток укрепила межклеточные связи, открыв путь к развитию сложных органов и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включают рост кислорода в атмосфере, генетические новшества и развитие хищничества, стимулировавшие адаптацию и формирование новых эволюционных ниш.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становление биоразнообразия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сопровождался резким появлением видов с твёрдыми скелетами, что расширило возможности защиты и движения. Это увеличило сложность и взаимодействия в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суши: растения и животные выходят на новый уровень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первыми начали покорять сушу около 475 млн лет назад, формируя легкую структуру и защитную кутикулу для удержания влаги. Это создало питание и укрытие для новых организмов.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появление амфибий около 360 млн лет назад со специализированными лёгкими и конечностями позволило животным активно использовать наземные экосистемы, расширяя биологическое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Господство ранних позвоночных и членистоногих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палеозое появились первые рыбы и амфибии, а также разнообразные членистоногие. Формирование лесов из папоротников и хвощей обогатило среду и способствовало сложной биогеохимии.
</a:t>
            </a:r>
            <a:endParaRPr lang="en-US" sz="1079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крупный кризис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палеозоя произошло крупнейшее пермское вымирание, уничтожившее до 96% морских и значительную часть наземных видов. Это событие привело к глубоким изменениям в экосистемах и эволюционных путях.
</a:t>
            </a:r>
            <a:endParaRPr lang="en-US" sz="1058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новые виды и экосистемы стали доминировать, открывая эру мезозоя с её уникальной фауной и флорой. Возникли адаптации к новым условиям обитания.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Палеозойская эра: развитие жизни и массовое вымирание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птиц, таких как археоптерикс, стало связующим звеном между рептилиями и современными птицами, а цветковые растения расширили экосистемные возможности и пищевые ресурсы.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эра: расцвет рептилий и новых форм жизни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мезозое доминировали динозавры, птерозавры и морские рептилии, развившиеся в разнообразные экологические ниши и демонстрировавшие сложное поведение и адаптации.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господство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царствовали с конца триасового до мелового периода, занимая различные экологические ниши и демонстрируя широкий спектр форм и адаптаций, что сделало их доминирующей группой животных.
</a:t>
            </a:r>
            <a:endParaRPr lang="en-US" sz="8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птиц — эволюционный прорыв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Археоптерикс, найденный в юрском слое, является ранней формой птицы с рептильными чертами, что свидетельствует о тесной эволюционной связи между динозаврами и современными пернатыми.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цветковых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мелового периода цветковые растения значительно расширили флористическое разнообразие и изменили структуру экосистем, создав новые источники питания и среду обитания для животных.
</a:t>
            </a:r>
            <a:endParaRPr lang="en-US" sz="895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господства динозавров и развитие цветковых растений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Пятое массовое вымирание: мелово-палеогеновое событие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Мелово-палеогеновое вымирание произошло около 66 миллионов лет назад и привело к исчезновению примерно 75% видов, включая все крупных нелетающих динозавров и множество морских организмов. Это событие стало одним из ключевых поворотных моментов в истории жизни на Земле.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вымирания считются падение крупного метеорита, вызвавшее кратер Чиксулуб, мощные извержения Декканских траппов, изменения климата и снижение фотосинтеза. После этого освободившиеся экологические ниши стимулировали бурное развитие млекопитающих.
</a:t>
            </a:r>
            <a:endParaRPr lang="en-US" sz="9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приматов сопровождалось увеличением объёма мозга и развитием сложных форм социального поведения. Это стало фундаментом для появления высокоорганизованных сообществ и новых моделей взаимодействия в животном мире.
</a:t>
            </a:r>
            <a:endParaRPr lang="en-US" sz="98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млекопитающих и происхождение приматов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в триасовом периоде, однако их значительный расцвет начался после исчезновения динозавров. Возникновение разнообразных групп, таких как сумчатые и плацентарные, связано с адаптацией к новым экологическим нишам.
</a:t>
            </a:r>
            <a:endParaRPr lang="en-US" sz="9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— человек умелый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около 2,6 миллиона лет назад. Отличался использованием примитивных орудий труда, что свидетельствует о первых шагах к сознательному преобразованию среды обитания и усложнению мыслительных процессов.
</a:t>
            </a:r>
            <a:endParaRPr lang="en-US" sz="1057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— человек прямоходящий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 около 1,9 миллиона лет назад и освоил прямохождение. Кроме того, начал использовать огонь и более совершенные орудия, что способствовало расширению сдвигов в диете и социальной организации.
</a:t>
            </a:r>
            <a:endParaRPr lang="en-US" sz="101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 кроманьонцы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Представляют поздние этапы эволюции рода Homo. Неандертальцы имели развитую культуру и приспособленность к холодному климату, а кроманьонцы считаются прямыми предками современного человека, с развитым языком и искусством.
</a:t>
            </a:r>
            <a:endParaRPr lang="en-US" sz="987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человека: ключевые этапы эволюции рода Homo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культуры и сознания у Homo sapiens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отличались абстрактным мышлением, что стало основой формирования сложной культуры и устойчивых социальных связей. В этот период появляются предметы искусства и зачатки религиозных представлений.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письменности и языка ускорило распространение инноваций и социальную интеграцию. Коллективные охотоводческие тактики способствовали выживанию и развитию сообществ по всему земному шару.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массовое вымирание обусловлено изменением климата, загрязнением и разрушением местообитаний. Множество видов находятся на грани исчезновения, что требует срочных мер по сохранению природы и устойчивому развитию.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эволюцию органического мира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масштабным преобразованиям ландшафтов и уничтожению многих природных видов. Урбанизация и аграрная промышленность изменили естественные экосистемы, что повлияло на биоразнообразие во всем мире.
</a:t>
            </a:r>
            <a:endParaRPr lang="en-US" sz="9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48858"/>
            <a:ext cx="4014300" cy="15880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вымирания: сравнительная таблица шести событий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шести крупнейших массовых вымираний, включая время, степень утраты видов и основные причины, влиявшие на биосферу Земли.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совпадают с резкими климатическими изменениями и катастрофическими событиями, что существенно влияет на текущее биоразнообразие и подчеркивает важность охраны природы.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Paleobiology Database, Greenpeace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биоразнообразия на Земле во времени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видового разнообразия особенно заметен после кембрийского взрыва. Резкие спады связаны с массовыми вымираниями, а в последние века наблюдается тенденция к уменьшению численности многих групп.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демонстрирует, как природные катаклизмы и человеческая деятельность влияют на биоразнообразие, подчеркивая необходимость устойчивого природопользования.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Paleobiology Database, 2023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эволюционного процесса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представляют собой случайные изменения ДНК, служащие источником генетического разнообразия и иногда приводящие к появлению новых полезных признаков.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применяется человеком для создания новых пород и сортов, как, например, в одомашнивании собак с разнообразием функций и внешнего вида.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приспособлению организмов к окружающей среде, обеспечивая выживание наиболее адаптированных особей и формирование новых биологических признаков.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миграции изменяют частоты генов в популяциях случайным образом или за счёт перемещения особей, влияя на генетическую структуру и эволюцию видов.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меняет биологический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Разработки в области генной инженерии позволяют модифицировать ДНК организмов, что ведёт к созданию новых биологических форм и улучшению сельскохозяйственных культур. Эти технологии открывают новые пути эволюционного развития.
</a:t>
            </a:r>
            <a:endParaRPr lang="en-US" sz="832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отбора новое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создает экстремальные условия, заставляя виды адаптироваться или исчезать. Экологические кризисы становятся мощным фактором эволюции, ускоряя процессы отбора и влияя на биоразнообразие.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Биофутуризм и перспективы человеческой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биофутуризма предполагают развитие человека через технологии улучшения организма и сознания. Возможность создания новых форм жизни ставит вопросы о будущем эволюции и этике вмешательства в природу.
</a:t>
            </a:r>
            <a:endParaRPr lang="en-US" sz="88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и перспективы дальнейшей эволюции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итоги эволюции жизни на Земле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— сложный процесс взаимодействия случайности и отбора, ведущий к разнообразию и сложности живых организмов. Понимание истории жизни важно для сохранения биосферы и устойчивого развития человечества.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2026-05-10T06:04:04Z</dcterms:created>
  <dcterms:modified xsi:type="dcterms:W3CDTF">2026-05-10T06:04:04Z</dcterms:modified>
</cp:coreProperties>
</file>