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века: как начиналась новая эпоха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отделилась от старых книг и заговорила о человеке и государстве.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XVIII века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столетия связано с реформами Петра I: развивались школы и печать, появлялись учебные книги. В Петербурге и Москве работали типографии, а вокруг двора, Академии наук, журналов и салонов росла читающая аудитория.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литературы века
</a:t>
            </a:r>
            <a:endParaRPr lang="en-US" sz="236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порядок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опиралась на строгие правила: каждому жанру соответствовали тема и «уровень» речи. Авторы стремились воспитывать читателя через ясность сюжета, композиции и образов.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через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постоянно говорили о пользе знаний: учёба должна делать человека лучше и полезнее обществу. В текстах звучали идеи воспитания долга и уважения к разуму.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выбор: долг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сталкиваются обязанности перед Отечеством и личные переживания. Литература учила рассуждать о нравственности: что важнее — эмоции или ответственность за поступки.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XVIII века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Чётких границ между направлениями не было: в одном и том же десятилетии могли сосуществовать «воспитательные» тексты и сатирические выпады.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сдвиг интереса: от строгого классицистического порядка в начале века — к усилению внимания к внутренним переживаниям к концу столетия.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направлений XVIII века (без статистики тиражей и объёмов).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«трёх штилей»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работал на стыке науки и поэзии и стремился сделать литературный язык более точным. Он предложил теорию трёх штилей: высокий, средний и низкий.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— учёный и реформатор языка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«На взятие Хотина» и влияние на речь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1739 году Ломоносов написал оду «На взятие Хотина». Его труды помогали выстраивать стройную речь и обогащать выразительные средства литературы.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Тредиаковский и новые правила стихов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Тредиаковский много переводил и сопоставлял русскую речь с европейскими образцами. Это помогало ему видеть, как лучше передавать ритм и смысл на родном языке.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о рифме и размере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правилах рифмы, размера и строфы. Его цель — приблизить стихосложение к возможностям русского языка и сделать поэзию более «упорядоченной».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почвы для последователей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проявлялся не сразу: в течение века новые подходы закреплялись в учебной и литературной среде. Это облегчило дальнейшее развитие русской поэтической формы.
</a:t>
            </a:r>
            <a:endParaRPr lang="en-US" sz="1354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практики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предложенных правил поэты могли точнее планировать звучание текста. Так постепенно формировалась традиция более регулярной русской поэзии XVIII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 — поэт личности и живых чувств
</a:t>
            </a:r>
            <a:endParaRPr lang="en-US" sz="2321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прославился одой «Фелица», где торжественный тон сочетается с жизненными деталями. Автор показывает характеры и отношения людей, поэтому текст звучит не только официально, но и по-человечески.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государственные темы соседствуют с наблюдениями за повседневностью: манерами, привычками, настроениями. Так поэзия ближе подходит к живой речи и готовит почву для более личной литературы следующего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51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XVIII века и их вклад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— кто стоял у истоков ключевых направлений и какие «инструменты» для литературы они расширяли.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«раздвигали границы» жанров: от формы стиха и языка до тематики — от общественного воспитания до внутреннего мира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курсам литературы и справочным материалам о писателях XVIII века.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Сумароков считается одним из основателей русского театра и классицистической драматургии. Его пьесы помогали зрителю узнавать нравственные нормы своего времени через понятный конфликт.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трагедиях особенно заметно столкновение долга и чувств: герой действует так, как «велит» совесть и обязанность, даже когда это трудно. Тем самым драматургия воспитывала ответственность.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Сумарокова были направлены на пороки общества: в них высмеивались самоуверенность, грубость и злоупотребления. Смех работал как урок — без прямой проповеди.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XVIII века выполнял не только развлекательную, но и образовательную роль: формировал вкус и знакомил с идеями эпохи. Публика училась судить поступки персонажей и видеть причины ошибок.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Сумароков и русский театр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русская литература XVIII века
</a:t>
            </a:r>
            <a:endParaRPr lang="en-US" sz="197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изменений от реформ к новым жанрам и темам.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порока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высмеивает невежество, лень, грубость и семейный произвол. Герои Простаковой и Митрофана сталкиваются со Стародумом, который отстаивает образование и нравственную ответственность.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 на четырёх пороках делает комедию особенно убедительной как урок морали.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Д. И. Фонвизина: тематический состав обличаемых пороков (образовательная интерпретация по тексту пьесы).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менялось вместе с журналами
</a:t>
            </a:r>
            <a:endParaRPr lang="en-US" sz="314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«окно» в новые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журналах печатали стихи, заметки с сатирой, переводы и небольшие статьи. Читатель узнавал о новых авторах быстрее, чем через долгий путь от рукописи к книге. Так складывалась привычка читать регулярно и обсуждать прочитанное.
</a:t>
            </a:r>
            <a:endParaRPr lang="en-US" sz="1566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и редакция: разговоры вокруг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образованных кругах журналы становились поводом для споров о языке и смысле произведений. Дворяне, чиновники и учителя обсуждали публикации, а молодёжь училась мыслить точнее. Письменные материалы объединяли людей, даже если они жили в разных домах и имениях.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Тиражи делают идеи доступнее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печати расширял круг читателей и снижал «расстояние» между писателем и публикой. Журнальные выпуски попадали в библиотеки и учебные среды, помогая знакомиться с современными идеями. Литература становилась частью повседневной культуры, а не редким событием.
</a:t>
            </a:r>
            <a:endParaRPr lang="en-US" sz="14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были важны в XVIII веке
</a:t>
            </a:r>
            <a:endParaRPr lang="en-US" sz="2736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столетия чаще звучали ода и трагедия, а во второй заметнее становились комедия, сатира и проза.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смену акцентов: от торжественных форм — к жанрам, которые внимательнее к обществу и частной жизни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авторская диаграмма: точной единой статистики по всем жанрам XVIII века в одном источнике нет.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Карамзин и сентиментализм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центре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Карамзина переживания героя — главная ценность. Автор не прячет душевные сомнения, радости и огорчения, а помогает читателю сочувствовать и понимать другого.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меняет масштаб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сентиментальной повести серьёзной становится история простой девушки. Это показывает: важность личности не зависит от богатства или положения, решают искренность и мораль.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язык и ближе к разговорной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стремился к более спокойному, «чуткому» стилю. Из-за этого проза стала восприниматься ближе к живой речи и поддерживала атмосферу доверия и эмоционального отклика.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XVIII века связывали развитие человека с образованием и разумом. В текстах они показывали, как знания помогают отличать правду от заблуждений и жить достойно в обществе.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служила не только искусством, но и практикой воспитания гражданина. Часто встречаются темы честности, ответственности и пользы для Отечества, чтобы формировать нравственный ориентир.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Просвещения учили мыслить осмысленно и делать выбор по совести. Авторы верили: если обсуждать добродетель и ошибку, читатель станет внимательнее к себе и другим.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в литературе
</a:t>
            </a:r>
            <a:endParaRPr lang="en-US" sz="27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591" y="1535000"/>
            <a:ext cx="4061618" cy="271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сентиментализм: сравнение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направления XVIII века по-разному понимали героя, язык и роль чувств.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поворот к человеку изнутри: к концу века читателя всё больше интересуют эмоции, а не только правила и «правильный» образ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признаков по курсу русской литературы XVIII века (учебно-методические материалы).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печать в XVIII веке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активно развивались типографии, а оформление книги становилось более заметным: появились титульные листы и книжные иллюстрации. Книга всё чаще воспринималась как знак образованности.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издания, выходившие в Петербурге и Москве, помогали быстрее распространять произведения и знакомить читателей с новыми авторами. Благодаря этому чтение становилось привычной частью городской и учебной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к концу века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1790-м годам усиливается интерес к прозе, сатире и жизненным подробностям, а торжественная ода заметно теряет прежнее доминирование.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«личной» и прозаической линии в конце века объясняет, почему читатель оказался готов к литературе XIX столетия: она ближе к реальному опыту.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авторская динамика: точные доли жанров по годам в единой статистике отсутствуют.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закрепились нормы литературного языка и оформилось представление о том, каким может быть «авторский» стиль. Это помогло писать понятнее и выразительнее.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 укрепились основные жанры: ода, трагедия, комедия, сатирические тексты, повести разных направлений. Авторы расширяли возможности формы, пробуя новые способы говорить с читателем.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личной позиции автора стала важнее: писатель всё чаще изображал характер человека и его внутренние решения. Такой подход оказался полезен для литературы последующих эпох.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XVIII век можно считать стартом русской классики: он подготовил почву, на которой позже уверенно работали Пушкин, Гоголь и Лермонтов.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XVIII века для будущей литературы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XVIII век — ключ к русской классике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 ушла от простого подражания и постепенно нашла свой голос: создала язык, жанры и темы, которые стали основой для литературы XIX века и её классиков.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2026-05-15T06:42:40Z</dcterms:created>
  <dcterms:modified xsi:type="dcterms:W3CDTF">2026-05-15T06:42:40Z</dcterms:modified>
</cp:coreProperties>
</file>