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 независимость и рождение США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колоний к новому государству: борьба за свободу, права и самоуправление.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накануне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1770-м годам на атлантическом побережье существовали 13 колоний, где быстро росли города, торговля и хозяйство. Но новые налоги, ограничения и отсутствие своих представителей в парламенте усиливали недовольство Британией и подталкивали к конфликту.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тринадцать колоний до войны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Англия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развивались кораблестроение, рыболовство, торговля и ремёсла. Жизнь была тесно связана с морем, портами и небольшими городами, где активно работали мастерские и лавки.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главную роль играли большие плантации табака, риса и хлопка. Их хозяйство во многом держалось на труде порабощённых африканцев, что делало регион особенно зависимым от плантационной системы.
</a:t>
            </a:r>
            <a:endParaRPr lang="en-US" sz="2335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было больше фермерских хозяйств, рынков и небольших городков. Население занималось земледелием, торговлей и ремеслом, а местная жизнь была разнообразнее, чем на плантационном Юге.
</a:t>
            </a:r>
            <a:endParaRPr lang="en-US" sz="2395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колонистов существовали местные собрания и элементы самоуправления, но ключевые решения оставались за британской короной и парламентом. Именно это противоречие постепенно стало источником острого конфликта.
</a:t>
            </a:r>
            <a:endParaRPr lang="en-US" sz="22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75723"/>
            <a:ext cx="10121400" cy="5581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налоги, усилившие конфликт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Британии последовательно ограничивали колонии и вызывали всё более жёсткий протест.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закон усиливал недоверие к метрополии и объединял колонии против британского контроля.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США: колониальный период и начало революции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Бостонское чаепитие как символ протеста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в гавани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декабре 1773 года жители Бостона, переодетые в индейцев, проникли на британские суда и выбросили в море груз чая. Так протест превратился в громкий политический символ.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возмущения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Колонистов возмущали налог на чай и преимущество, которое Британия дала Ост-Индской компании. Для многих это стало доказательством, что колонии рассматривают не как партнёров, а как источник дохода.
</a:t>
            </a:r>
            <a:endParaRPr lang="en-US" sz="2476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Лондона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власти ужесточили правила и наказали Бостон. Вместо успокоения это вызвало новую волну солидарности между колониями и сделало конфликт ещё более острым.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Бостонское чаепитие показало, что протесты колонистов переходят от слов к действиям. С этого момента спор о налогах всё больше превращался в борьбу за политические права.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недовольства к вооружённому конфликту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протестов против британских законов к началу войны за независимость.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бои: Лексингтон и Конкорд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 апреля 1775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войска выступили к Лексингтону и Конкорду, чтобы захватить склады с оружием и боеприпасами. Это была попытка лишить колонистов военной опоры.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боёв спор о правах окончательно превратился в вооружённую войну. Колонии уже не ограничивались требованиями отменить законы, а готовились к разрыву с Британией.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 ополчением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отряды встретили британцев сопротивлением. Колонисты использовали знание местности, поддержку жителей и быструю связь между поселениями, чтобы организовать оборону.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Вашингтон и создание Континентальной армии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главнокомандующим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1775 году Джордж Вашингтон возглавил Континентальную армию. Его выбрали за военный опыт, выдержку и уважение, которым он пользовался среди колонистов.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всего необходимого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не хватало оружия, одежды, продовольствия и денег. По численности и выучке она уступала британским войскам, которые были лучше подготовлены к регулярной войне.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дисциплины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трудности, армия не распалась. Её удерживали строгая дисциплина, поддержка населения и умение вести боевые действия на большой территории, где британцам было сложнее действовать.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Вашингтона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 помог превратить разрозненное ополчение в армию, способную продолжать войну годами. Он стал символом стойкости и объединения колоний вокруг общей цели.
</a:t>
            </a:r>
            <a:endParaRPr lang="en-US" sz="24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показывают, как из первых столкновений выросла война, в которой американцы постепенно усиливали свои позиции.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Саратога стала дипломатическим прорывом, а Йорктаун приблизил мир и признание независимости.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сражения войны за независимость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Войны за независимость США; условная шкала значимости событий по ходу войны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союз с Францией изменил ход войны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после Саратоги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американцев при Саратоге в 1777 году убедила Францию, что колонии способны бороться всерьёз. В 1778 году Франция признала Соединённые Штаты и заключила с ними союз.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решающий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войска и корабли особенно усилили американцев в конце войны. Их участие сделало борьбу более равной и усложнило действия британской армии.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дала деньги, оружие, военных советников и сильный военно-морской флот. Это помогло американцам лучше снабжать армию и сдерживать британцев на море и на суше.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французской помощи колониям было бы гораздо труднее противостоять одной из сильнейших держав XVIII века. Союз с Францией превратил локальный конфликт в международное противостояние.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Союзники, противники и жизнь в тылу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союзники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Нидерланды не воевали на стороне колоний напрямую, но ослабляли Британию своими действиями в Европе и колониях. Это отвлекало английские силы и помогало американцам удержаться.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Патриоты и лоялисты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колоний люди по-разному смотрели на войну. Патриоты поддерживали независимость, лоялисты оставались верны королю, а многие старались не вмешиваться, чтобы защитить семьи и имущество.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Тяготы тыла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нарушала торговлю, уменьшала доходы и приводила к нехватке товаров. Семьям фермеров, ремесленников и солдат приходилось жить в условиях дороговизны, голода и постоянной опасности.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затрагивали не только армию, но и обычных жителей. Разрушенные хозяйства, реквизиции и перемещения людей сделали тыл важной частью борьбы за независимость.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351854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борьбы за независимость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сыграли разные, но одинаково важные роли в создании нового государства.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стала результатом совместной работы военных, дипломатов и политических лидеров, а не усилий одного человека.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Американской революции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 1776 года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Конгресса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 июля 1776 года Второй Континентальный конгресс одобрил Декларацию независимости. Этим документом колонии официально заявили, что больше не признают власть британского короля.
</a:t>
            </a:r>
            <a:endParaRPr lang="en-US" sz="2331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принципы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Декларации говорилось, что колонии становятся свободными и независимыми штатами. Власть, по её смыслу, должна защищать права людей, а не нарушать их.
</a:t>
            </a:r>
            <a:endParaRPr lang="en-US" sz="2519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2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подготовил Томас Джефферсон, а затем его обсуждали и дополняли другие представители колоний. Документ стал общим политическим заявлением, а не личным мнением одного человека.
</a:t>
            </a:r>
            <a:endParaRPr lang="en-US" sz="2074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правительство действует против интересов общества, народ может изменить или заменить его. Эта мысль стала одной из самых важных идей американской революции.
</a:t>
            </a:r>
            <a:endParaRPr lang="en-US" sz="2519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в американской революции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
</a:t>
            </a:r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лидеры опирались на идеи Джона Локка о естественных правах человека. Он утверждал, что каждый человек имеет права, которые нельзя отнять без причины.
</a:t>
            </a:r>
            <a:endParaRPr lang="en-US" sz="2770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договор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взглядам Просвещения власть существует не сама по себе, а как договор с обществом. Если правительство перестаёт служить людям, народ вправе изменить его.
</a:t>
            </a:r>
            <a:endParaRPr lang="en-US" sz="2869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Декларацию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Декларации независимости заметны идеи равенства перед законом, прав человека и ответственности власти перед народом. Поэтому документ стал не только политическим, но и философским.
</a:t>
            </a:r>
            <a:endParaRPr lang="en-US" sz="27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победы в войне к созданию государства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военная победа привела к оформлению новой системы власти.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страна получила не только независимость, но и доступ к огромным западным землям, что позже стало важным для переселения и хозяйственного развития.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США превратились из узкой полосы колоний в государство с перспективой расширения на запад.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расширялась территория США после войны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мир 1783 года и карта Северной Америки конца XVIII века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мир 1783 года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1781: путь к переговорам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американцев при Йорктауне показала, что Британии будет трудно продолжать войну. После этого стороны стали искать способ завершить конфликт.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1783: подписание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мирный договор официально завершил войну. Британия признала независимость Соединённых Штатов и согласилась с их границами до реки Миссисипи.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США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Бывшие колонии получили международное признание и право самостоятельно решать свои дела. Это стало окончательным выходом из Британской империи.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молодой республики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долги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стоила очень дорого, поэтому новое государство оказалось обременено долгами. Денег не хватало на армию, управление и восстановление хозяйства.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Конфедерации давали центральному правительству слишком мало полномочий. Оно не могло быстро решать важные вопросы и обеспечивать порядок во всей стране.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между штатами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штат хотел сохранить свои интересы, из-за чего возникали разногласия о налогах, торговле и общих правилах. Единства в стране не хватало.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новая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первых лет показал, что республике требуется более прочная основа. Поэтому американцы пришли к созданию новой Конституции и сильнее организованной власти.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Американской революции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революция показала, что колонии могут добиться самоуправления и создать республику. Для многих людей это стало примером борьбы за свободу и права.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мир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американцев вдохновили политические движения в других странах, включая Францию. Их опыт показал, что власть можно строить на законе, а не только на приказе монарха.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появились важные символы новой страны: Декларация независимости, Конституция и флаг США. Они напоминали о пути от колоний к самостоятельному государству.
</a:t>
            </a:r>
            <a:endParaRPr lang="en-US" sz="2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колоний к новой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 независимость превратила 13 колоний в Соединённые Штаты Америки. Победа, мирный договор и важные документы XVIII века создали основу государства, которое продолжило развиваться и менять мир.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2026-06-02T08:07:22Z</dcterms:created>
  <dcterms:modified xsi:type="dcterms:W3CDTF">2026-06-02T08:07:22Z</dcterms:modified>
</cp:coreProperties>
</file>