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576175"/>
            <a:ext cx="43587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 начале Нового времени: открытия, Возрождение, Реформация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Поворотный век, когда Европа открыла новые моря, новые идеи и нового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XV–XVI века изменили Европу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Средневековья города росли, торговля оживлялась, а морские путешествия становились возможнее. Европейцы искали богатства, новые рынки и путь в Азию, а мир вокруг них быстро расширялся.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Великих географических открытий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 и Испания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государства раньше других поддержали дальние плавания. Королевская власть стремилась к доходам, а купцы — к новым товарам, поэтому океанские экспедиции получили серьёзную поддержку и финансирование.
</a:t>
            </a:r>
            <a:endParaRPr lang="en-US" sz="893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морские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Каравелла, компас, астролябия и более точные карты помогли морякам уходить далеко от берегов. Благодаря этим изобретениям плавание по Атлантике стало намного безопаснее и практичнее.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прежних мореплавателей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Европейцы использовали знания арабских и средиземноморских мореходов. Они перенимали навыки навигации, сведения о ветрах и течениях, а также представления о товарах Востока.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Короли и купцы рассчитывали на прибыль от торговли специями, драгоценными металлами и новыми товарами. Ради этого они были готовы вкладываться в рискованные путешествия через океан.
</a:t>
            </a:r>
            <a:endParaRPr lang="en-US" sz="10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открытия и их даты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хронология по истории Великих географических открытий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несколько десятилетий европейцы прошли путь от поисков морской дороги к Азии до кругосветного плавания и завоеваний в Америке.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морские пути и земли были открыты почти одновременно, поэтому представления о мире изменились очень быстро.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Христофор Колумб и открытие Америки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на запад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1492 году Колумб вышел из Испании, надеясь добраться до Индии западным путём. Он опирался на представление, что Землю можно обойти по морю.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находка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Азии экспедиция достигла островов Карибского моря, а затем берегов Америки. Колумб сначала не понял, что перед ним находится новый материк, а не окраины Азии.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контактов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Колумба стало началом постоянных связей Европы с Америкой. После этого начались новые экспедиции, торговля и борьба европейских держав за заморские земли.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изменило представления европейцев о карте мира. Перед ними открылся целый континент, о существовании которого в Европе долго не знали.
</a:t>
            </a:r>
            <a:endParaRPr lang="en-US" sz="11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2061056"/>
            <a:ext cx="4389600" cy="83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 и Испания: две модели морской экспансии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ведущие державы по-разному искали путь к богатствам Востока и быстро создали заморские владения.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первыми превратились в морские державы и заложили основу колониальных империй.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курс по эпохе Великих географических открытий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175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0175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16019"/>
            <a:ext cx="256800" cy="228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27420"/>
            <a:ext cx="256800" cy="2054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Великих географических открытий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рынок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континентами усилились, и торговля стала по-настоящему мировой. Товары из Америки, Азии и Европы всё чаще обменивались на одних и тех же рынках.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торговле выросло значение серебра, сахара, табака, какао и пряностей. Эти товары приносили огромную прибыль и меняли привычные вкусы европейцев.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 на первом плане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экономической жизни постепенно сместился к Атлантическому океану. Усилились Испания и Португалия, а затем Нидерланды, Англия и Франция.
</a:t>
            </a:r>
            <a:endParaRPr lang="en-US" sz="1183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и насилие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торговлей пришли захват земель и принудительный труд коренного населения Америки. Для многих народов новые связи с Европой обернулись тяжёлыми потерями.
</a:t>
            </a:r>
            <a:endParaRPr lang="en-US" sz="120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Возрождение: новые взгляды на человека и мир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центре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Гуманисты считали, что человек обладает разумом, талантом и достоинством. В их взглядах важными становились образование, личный выбор и развитие способностей.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Античный идеал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и Рим стали образцом для художников, писателей и учёных. Европейцы заново открывали античные тексты, формы искусства и представления о красоте.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2894011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Мыслители и мастера всё чаще стремились изучать мир наблюдением. Их интересовали строение тела, движение, перспектива, растения и явления природы.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273800" y="3792428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шире двора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Возрождения выходили за пределы дворцов и городов Италии. Они постепенно меняли школы, книги, обычаи и отношение к знаниям по всей Европе.
</a:t>
            </a:r>
            <a:endParaRPr lang="en-US" sz="11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Высокого Возрождения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Леонардо: взгляд исследователя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 Винчи смотрел на мир как художник и как учёный. Его картины передают живые лица, тонкие жесты и сложные чувства, а в знаменитой «Моне Лизе» особенно заметна загадочность и внимание к человеку.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Микеланджело: сила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Микеланджело создавал фигуры, в которых чувствуется энергия, напряжение и внутреннее достоинство. Росписи Сикстинской капеллы показывают человека мощным и величественным, а не просто частью религиозной сцены.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Рафаэль: гармония и ясность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Рафаэль прославился умением соединять красоту, спокойствие и точные пропорции. В его работах композиция выглядит уравновешенной, а люди — естественными и благородными, что стало идеалом эпохи.
</a:t>
            </a:r>
            <a:endParaRPr lang="en-US" sz="107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и достижения Возрождения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Возрождения, учебный курс истории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Возрождения развивались не только в Италии: книги, картины и научные наблюдения распространялись по всей Европе.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стало общеевропейским движением, где каждый центр внёс свой вклад в искусство и знания.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29" y="998354"/>
            <a:ext cx="277500" cy="24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547" y="1929250"/>
            <a:ext cx="277500" cy="27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441" y="2875588"/>
            <a:ext cx="277500" cy="27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5634" y="3818450"/>
            <a:ext cx="275513" cy="28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Возрождение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и мораль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гуманисты обращались не только к античности, но и к нравственным вопросам повседневной жизни. Эразм Роттердамский выступал за образованность, критику невежества и разумную, внутреннюю веру.
</a:t>
            </a:r>
            <a:endParaRPr lang="en-US" sz="965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 изображении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Германии и Нидерландов стремились передать мир как можно достовернее: одежду, предметы быта, лица и природу. Деталь становилась важной частью художественного смысла.
</a:t>
            </a:r>
            <a:endParaRPr lang="en-US" sz="968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Дюрер и наука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Альбрехт Дюрер соединял искусство с математикой и наблюдением за природой. Его работы показывают, что в Северном Возрождении ценили не только красоту, но и точность.
</a:t>
            </a:r>
            <a:endParaRPr lang="en-US" sz="968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Возрождения в северных странах приобрели особый характер: они были ближе к религиозным спорам и вопросам воспитания. Так культурное движение стало частью общественных перемен всей Европы.
</a:t>
            </a:r>
            <a:endParaRPr lang="en-US" sz="96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началась Реформация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последствия выступления Мартина Лютера в 1517 году и распространения его идей по Европе.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 Лютер и 95 тезисов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Выступление против индульгенций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 октября 1517 года Лютер публично выступил против продажи индульгенций. Он считал, что прощение нельзя купить, а спасение зависит от веры и искреннего обращения человека к Богу.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1860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идеи быстро разошлись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тезисов и другие сочинения Лютера стали широко известны благодаря печатному станку. Его взгляды обсуждали в немецких землях, а затем и в других странах Европы.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0982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Библия на понятном языке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Библии на немецкий язык сделал религиозные тексты доступнее для обычных людей. Это усилило личное чтение, самостоятельное понимание веры и уменьшило зависимость от духовенства.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863210"/>
            <a:ext cx="4389600" cy="11942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Реформации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протестантских направлений показывает, как по-разному реформаторы отвечали на общие вопросы о вере, церкви и роли человека.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направления усилили личную веру и упростили обряды, но отличались отношением к церкви, власти и религиозной дисциплине.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Реформации XVI века; обобщение по ключевым направлениям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25" y="1293869"/>
            <a:ext cx="4615500" cy="2438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13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Кальвин и строгая протестантская этика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о предопределении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Кальвин утверждал, что судьба человека заранее известна Богу. Такое понимание усиливало внутреннюю ответственность верующего и требовало постоянной проверки собственного поведения.
</a:t>
            </a:r>
            <a:endParaRPr lang="en-US" sz="984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Женева как центр реформы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Женеве сложилась строгая церковная организация, которая следила за нравами жителей. Город стал известным примером того, как религиозные идеи влияли на повседневную жизнь.
</a:t>
            </a:r>
            <a:endParaRPr lang="en-US" sz="984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694925"/>
            <a:ext cx="32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 дисциплина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кальвинизме особенно ценились труд, порядок, бережливость и самоконтроль. Эти качества считались признаками серьезной веры и правильного образа жизни.
</a:t>
            </a:r>
            <a:endParaRPr lang="en-US" sz="1022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527650"/>
            <a:ext cx="29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Европу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Кальвина распространилось далеко за пределы Женевы и повлияло на протестантские общины в разных странах. Оно стало одной из самых заметных форм Реформации.
</a:t>
            </a:r>
            <a:endParaRPr lang="en-US" sz="8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Контрреформация и Тридентский собор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1545 год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Тридентского собора стало ответом католической церкви на Реформацию. На соборе обсуждали вероучение, церковную дисциплину и меры по укреплению католицизма.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1545–1563 годы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подтвердил основные католические учения и потребовал лучшей подготовки священников. Церковь стремилась устранить злоупотребления и сделать духовенство более образованным и дисциплинированным.
</a:t>
            </a:r>
            <a:endParaRPr lang="en-US" sz="1162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собора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поддержала новые ордены, особенно иезуитов, и активнее боролась с распространением протестантизма. Контрреформация укрепила позиции католичества в Европе.
</a:t>
            </a:r>
            <a:endParaRPr lang="en-US" sz="117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карта Европы XVI века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религиозной карте Европы XVI века, XVI век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 регионам показывает, что протестантизм укрепился прежде всего в Германии и Швейцарии, а Англия выбрала собственный церковный путь.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перестала быть религиозно единой: одни страны приняли реформы, другие сохранили католическую традицию.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школы и практические знания стали важнее для горожан, купцов и ученых. Это помогло людям чаще проверять сведения и полагаться на собственное мышление.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Возрождения, Реформации и развития книгопечатания в XVI веке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сферы жизни особенно заметно преобразились в городах Европы.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трёх процессов эпохи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 эпохи Нового времени: открытия, Возрождение и Реформация взаимно усиливали друг друга.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Рубеж, который изменил мир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Открытия, Возрождение и Реформация вместе перевернули представления людей о мире, человеке и вере. Именно в XV–XVI веках Европа сделала решающий шаг к Новому времени.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2026-06-02T07:07:19Z</dcterms:created>
  <dcterms:modified xsi:type="dcterms:W3CDTF">2026-06-02T07:07:19Z</dcterms:modified>
</cp:coreProperties>
</file>