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владениях великого хана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монголы создали империю от Китая до Руси и что она изменила в Евразии.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хан и сила его власти
</a:t>
            </a:r>
            <a:endParaRPr lang="en-US" sz="202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хан стоял выше других правителей монгольского мира. В 1206 году Темуджин стал Чингисханом, объединил степные племена и создал порядок, основанный на дисциплине, законах и личной верности.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98013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мир до объединения монголов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племена жили в движении: перекочёвывали вслед за пастбищами, разводили скот и охотились. Постоянная готовность быстро собраться в путь была условием выживания в степи.
</a:t>
            </a:r>
            <a:endParaRPr lang="en-US" sz="131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стадами
</a:t>
            </a:r>
            <a:pPr algn="ctr" indent="0" marL="0">
              <a:lnSpc>
                <a:spcPct val="100000"/>
              </a:lnSpc>
              <a:buNone/>
            </a:pPr>
            <a:r>
              <a:rPr lang="en-US" sz="14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богатством считались лошади, овцы и большие стада. Они давали пищу, одежду и транспорт, поэтому успех семьи и рода зависел от размера и сохранности хозяйства.
</a:t>
            </a:r>
            <a:endParaRPr lang="en-US" sz="1424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навыки
</a:t>
            </a:r>
            <a:pPr algn="ctr" indent="0" marL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ценились выносливость, меткая стрельба и умение держаться в седле. С раннего возраста мальчиков учили ездить верхом, защищать табун и действовать в бою.
</a:t>
            </a:r>
            <a:endParaRPr lang="en-US" sz="1512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верность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часто соперничали и вступали в конфликты за пастбища и власть. Поэтому особенно важными были верность своему роду, поддержка союзников и готовность подчиняться вождю.
</a:t>
            </a:r>
            <a:endParaRPr lang="en-US" sz="130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монголы создавали завоёванную державу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объединения племён выросла система завоеваний и управления
</a:t>
            </a:r>
            <a:endParaRPr lang="en-US" sz="152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Чингисхан: основатель Монгольской империи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Темуджин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Чингисхан родился около 1162 года и с молодости оказался в тяжёлой борьбе за власть. Он сумел пережить соперничество, собрать сторонников и стать лидером, которому подчинялись многие племена.
</a:t>
            </a:r>
            <a:endParaRPr lang="en-US" sz="1421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Чингисхан не только побеждал врагов, но и умел привлекать на свою сторону тех, кто раньше воевал против него. Это помогло ему создать более крупное и устойчивое войско.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завоевания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монголы расширили владения в Северном Китае и Средней Азии. Эти походы открыли путь к богатым городам, ремесленным центрам и важным торговым маршрутам.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Чингисхана изменил баланс сил в Евразии. Из разрозненных племён возникла единая военная держава, способная быстро двигаться, подчинять территории и удерживать огромные пространства.
</a:t>
            </a:r>
            <a:endParaRPr lang="en-US" sz="14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монгольских завоеваний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масштаб походов связан с Китаем и Средней Азией; западные направления были меньше, но сильно изменили историю региона.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Монгольской империи XIII века; условное распределение по значимости регионов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основные силы монголов были сосредоточены на богатых и стратегически важных землях.
</a:t>
            </a:r>
            <a:endParaRPr lang="en-US" sz="164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монгольская армия побеждала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901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конница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армии была подвижная конница, умеющая быстро менять направление и стрелять из лука на полном ходу. Такая сила была особенно эффективна в степях и на открытых пространствах.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200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обман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внимательно изучали противника, использовали разведчиков и нередко притворялись отступающими. Это помогало заманивать врага в невыгодное положение и нарушать его строй.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61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отрядами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действовало как единая система: отряды поддерживали связь и быстро передавали приказы. Благодаря этому монголы могли координировать движение больших сил на значительном расстоянии.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22055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воин с детства учился ездить верхом, владеть оружием и подчиняться приказам. Дисциплина была обязательной, а нарушение порядка могло привести к суровому наказанию.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8306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Побеждала не только личная смелость, но и умение действовать вместе. Монголы старались выполнять план без лишних споров, поэтому их атаки были быстрыми и организованными.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00076"/>
            <a:ext cx="4048200" cy="19288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кочевой и оседлой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Монголии XIII века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отличались повседневный уклад, занятия и источники богатства у кочевников и жителей городов.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Кочевники были мобильнее и зависели от стад, а города сильнее опирались на ремесло, рынок и постоянную торговлю.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231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огромной империей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хана
</a:t>
            </a:r>
            <a:pPr algn="l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земли должны были признавать верховную власть хана и платить дань. При этом местные обычаи часто сохранялись, если они не мешали подчинению и сбору налогов.
</a:t>
            </a:r>
            <a:endParaRPr lang="en-US" sz="1426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Ямская почта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между дальними областями использовалась ямская почта. На станциях меняли лошадей и передавали вести дальше, поэтому приказы и сообщения доходили быстрее, чем при обычных поездках.
</a:t>
            </a:r>
            <a:endParaRPr lang="en-US" sz="1359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Наместники и сборщики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держалось на наместниках, налоговых сборщиках и военных начальниках. Они следили за порядком, собирали подати и передавали распоряжения центра в отдалённые районы.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неповиновение следовали суровые наказания, поэтому подданные старались соблюдать требования власти. Такой порядок помогал держать огромную территорию под контролем, несмотря на большие расстояния.
</a:t>
            </a:r>
            <a:endParaRPr lang="en-US" sz="1317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при монголах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монгольской власти торговые пути стали более защищёнными, чем раньше. Купцы чаще могли проходить длинные маршруты без постоянной угрозы нападения, хотя путешествие всё равно оставалось трудным.
</a:t>
            </a:r>
            <a:endParaRPr lang="en-US" sz="1462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Востока и 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Шёлковому пути перевозили шёлк, специи, чай, бумагу, металлы, украшения и оружие. Эти вещи меняли жизнь городов и богатых дворов в разных частях Евразии.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передавались новые знания, навыки и обычаи. Купцы, мастера и учёные знакомили разные страны с идеями, которые быстро распространялись по торговым дорогам.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и стоянки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пути работали караваны и города-остановки, где можно было отдохнуть, пополнить запасы и обменять лошадей. Именно такие пункты делали дальнюю торговлю возможной.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перемещалось по торговым путям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 путям двигались товары и знания, а вместе с ними распространялись идеи, религии и опасные болезни.
</a:t>
            </a:r>
            <a:endParaRPr lang="en-US" sz="165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урока; условные значения для наглядной визуализации.
</a:t>
            </a:r>
            <a:endParaRPr lang="en-US" sz="137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перевозили не только товары, но и опыт мастеров, книги, верования и новости из далёких стран.
</a:t>
            </a:r>
            <a:endParaRPr lang="en-US" sz="175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 в Монгольской империи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7086" y="1379432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империи жили монголы, китайцы, персы, русские, уйгуры и тюрки. Такое соседство создавало многоголосую среду, где разные обычаи и привычки встречались ежедневно.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872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исповедовали различные религии и часто видели рядом храмы, мечети и священные места. Монгольские правители обычно не требовали единой веры, если сохранялись порядок и верность власти.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50435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Купцы, переводчики, учёные и ремесленники переносили не только вещи, но и навыки. Так распространялись способы письма, лекарственные знания, новые товары и полезные технологии.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2214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можно было встретить людей из разных земель на рынках, в мастерских и при дворе. Город становился местом, где культуры не только сосуществовали, но и смешивались.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94065" y="1379428"/>
            <a:ext cx="143758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было возможным лишь при строгом подчинении власти и взаимной терпимости. Без них разные народы и языки было бы трудно удержать в одном государстве.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Хубилай-хан и Китай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нового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Хубилай-хан сделал Китай центром своей власти и перенёс столицу в Даду. Город быстро вырос и стал местом, где сходились дороги, товары и люди из разных уголков империи. Здесь особенно заметно было богатство и сила династии Юань.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страна — своя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Хубилая Китай был не только завоёванной землёй, но и важной опорой огромного государства. Он опирался на местных чиновников, но подчёркивал верховную власть монголов. Так Китай оказался тесно связан с остальными владениями великого хана.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и стены Даду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эпохи Юань представляла собой большой и хорошо защищённый город с дворцами, стенами и оживлёнными улицами. Там работали чиновники, торговцы и ремесленники, а сам город выглядел как символ новой власти монголов в Восточной Азии.
</a:t>
            </a:r>
            <a:endParaRPr lang="en-US" sz="124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владения великого хана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быстрый подъём могущества, пик расширения и последующее ослабление единой власти.
</a:t>
            </a:r>
            <a:endParaRPr lang="en-US" sz="151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монгольских завоеваний XIII 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стремительным, но удерживать столь разные земли в едином центре становилось всё труднее.
</a:t>
            </a:r>
            <a:endParaRPr lang="en-US" sz="168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под властью Орды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Батыя нанесли многим городам Руси тяжёлый урон. Часть поселений была разрушена, население сократилось, а восстановление заняло долгие годы и потребовало больших усилий.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князья должны были платить дань Золотой Орде и подтверждать своё право на власть. Без ярлыка на княжение править было нельзя, поэтому зависимость от ханов оставалась значительной.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местного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подчинение, на Руси не исчезли княжества и местные порядки. Орда требовала послушания и выплат, но повседневную жизнь во многом продолжали вести сами местные правители.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не прервалась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тяжёлых условиях связи между землями не исчезли полностью. Купцы продолжали ездить по важным путям, а обмен товарами помогал поддерживать жизнь городов и княжеств.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204" y="1230400"/>
            <a:ext cx="3544242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ханства после распада империи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империя распалась на несколько центров власти, но монгольское влияние сохранилось в разных регионах надолго.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наследников Монгольской империи.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единой державы власть монголов сохранилась в нескольких крупных ханствах и династиях.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трудные последствия монгольской власти
</a:t>
            </a:r>
            <a:endParaRPr lang="en-US" sz="207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власть во многих местах сделала дороги более защищёнными. Купцам стало легче передвигаться между дальними землями, хотя безопасность зависела от местных условий и власти.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обмен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торговым путям активнее шли товары, мастерство и знания. Это помогало городам развиваться, а людям — узнавать о новых вещах, технологиях и обычаях.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разрушения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сопровождались жёсткими боями, пожарами и гибелью людей. Многие города были разорены, а восстановление после походов занимало много времени.
</a:t>
            </a:r>
            <a:endParaRPr lang="en-US" sz="131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Противоречивое наследие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землях монголы поддерживали торговлю и порядок, а в других оставили тяжёлые налоги и страх. Поэтому память об их власти остаётся очень неоднозначной.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 в империи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282" y="983780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 и ремесленников проходила в постоянном труде. Они выращивали продукты, делали вещи для быта и зависели от налогов, которые собирали местные власти.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2580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рынки, мастерские и караван-сараи. Там путники отдыхали, меняли лошадей, продавали товары и узнавали новости, привезённые из других земель.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9925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шерсти, кожи, льна и шёлка. Выбор ткани зависел от климата, достатка и занятий человека, поэтому внешний вид людей сильно отличался.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7256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 месту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тоже зависел от образа жизни и местности. У кочевников чаще были мясо и молочные продукты, а в городах больше использовали хлеб, крупы и привозные товары.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590" y="983786"/>
            <a:ext cx="1467282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дорог влияла на повседневность не меньше, чем цены и налоги. Если путь был спокоен, купцы торговали активнее, а города жили заметно оживлённее.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стала огромной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объединение племён и военная организация помогли монголам быстро расширить власть.
</a:t>
            </a:r>
            <a:endParaRPr lang="en-US" sz="122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великого хана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на время соединила огромные земли Евразии, ускорила торговлю и обмен знаниями, но запомнилась и войнами. Её история показывает цену силы и управления.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2026-06-02T04:56:40Z</dcterms:created>
  <dcterms:modified xsi:type="dcterms:W3CDTF">2026-06-02T04:56:40Z</dcterms:modified>
</cp:coreProperties>
</file>