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величин: как математика помогает узнавать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единицы помогают измерять всё вокруг.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возникли из повседневных задач: нужно было строить, делить землю, шить, готовить и торговать. Общие единицы сделали результаты понятными и сравнимыми для всех.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измерения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помогает узнать, насколько предмет протяжённый. Её измеряют у тетради, парты, доски или дороги, выбирая удобную единицу по размеру объекта.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насколько тело тяжёлое. Время описывает длительность события, а температура — насколько предмет или воздух тёплый или холодный.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объём тоже часто встречаются в жизни. Площадь нужна для поверхностей, а объём — для предметов и жидкостей, которые занимают пространство.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величины, с которыми работают в 5 классе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Величина, единица и прибор измерения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величины, их единицы и приборы для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величину можно измерять разными единицами, но прибор должен подходить по типу измерения.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математики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рулетка для измерения длины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линейку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удобна для коротких предметов и небольших отрезков. Её шкала помогает точно видеть сантиметры и миллиметры при черчении, работе в тетради и измерении мелких деталей.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рулеткой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Рулетка нужна, если предмет длиннее линейки или расстояние слишком большое. Начало измерения совмещают с нулевой отметкой, чтобы результат был точным и понятным.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единиц длины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показывают, как удобно переходить от крупных единиц к более мелким при вычислениях и измерениях.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единица длины, тем больше числовое значение; это важно при переводе и сравнении результатов.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соотношения единиц длины в метрической системе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3750" y="3116978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вес: в чём разница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учебником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имеет одну и ту же массу, но его вес на Луне будет меньше, чем на Земле. Это разные физические понятия.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показывает, сколько вещества содержит тело. Она измеряется в граммах и килограммах и остаётся одинаковой в разных местах.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 связан с действием силы тяжести. Он может меняться, если предмет находится на Земле, Луне или в другом месте.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практике массу чаще всего определяют на весах. Так получают удобный и наглядный результат для сравнения предметов.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в школе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массу на весах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взвешивании предмета.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измеряют с помощью часов, минут и секунд. Эти единицы помогают точно определять длительность урока, перемены, тренировки или короткого опыта на уроке.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минуты и секунды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Секундомер особенно полезен, когда нужна высокая точность. Он помогает на физкультуре, в соревнованиях и при наблюдениях, где важна каждая секунда.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единиц времени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единицами времени часто используют в задачах на расписание, длительность событий и подсчёт прошедшего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соотношений 24, 60 и 60 помогает быстро переводить время между сутками, часами, минутами и секундами.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соотношения единиц времени в системе измерений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Термометры бывают уличные, комнатные, медицинские и лабораторные; каждый из них предназначен для своей ситуации и помогает получить точный результат.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показывает, насколько тело или предмет нагреты или охлаждены, поэтому по ней удобно сравнивать погоду, воду, воздух в комнате и состояние вещей.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чаще всего используют шкалу Цельсия: 0 °C соответствует замерзанию воды, а 100 °C — её кипению при нормальном давлении.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термометр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объём в повседневной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единицы используют для площади и объёма и где эти величины встречаются в школе и дома.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описывает поверхность, а объём — вместимость. Выбор единиц зависит от того, что именно нужно измерить.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5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единицы удобны для разных предметов
</a:t>
            </a:r>
            <a:endParaRPr lang="en-US" sz="283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одной и той же величины можно выбрать разные единицы, если объект маленький, средний или очень большой.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объект, тем крупнее удобная единица. Это помогает не писать лишние нули и не терять точность.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измерению длины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 зависит от прибора: чем меньше цена деления шкалы, тем подробнее можно считать результат и тем надёжнее он получается.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измерений и ошибки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 глаз смотрит на шкалу сбоку или предмет расположен не по правилу измерения; тогда число может быть смещено.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или неисправный прибор тоже даёт неточный ответ, поэтому перед работой важно проверить его состояние и нулевую отметку.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измерение помогает сравнить результаты и заметить случайную ошибку, особенно когда значение получилось необычным или слишком отличающимся.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точный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длины, массы, времени и температуры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в спорте и науке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Финиш, прыжок, рекорд
</a:t>
            </a:r>
            <a:pPr algn="ctr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соревнованиях секунды, метры и килограммы решают исход результата. Судья фиксирует время старта и финиша, а также длину прыжка или массу снаряда. Благодаря точным измерениям победу определяют не впечатления, а цифры.
</a:t>
            </a:r>
            <a:endParaRPr lang="en-US" sz="116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опытом
</a:t>
            </a:r>
            <a:pPr algn="ctr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измеряют температуру, объём жидкости и время протекания реакции. Даже небольшое отклонение может изменить вывод, поэтому запись ведут аккуратно и повторяют опыт при необходимости. Так научные результаты становятся проверяемыми.
</a:t>
            </a:r>
            <a:endParaRPr lang="en-US" sz="115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эксперимент
</a:t>
            </a:r>
            <a:pPr algn="ctr" indent="0" marL="0">
              <a:lnSpc>
                <a:spcPct val="100000"/>
              </a:lnSpc>
              <a:buNone/>
            </a:pPr>
            <a:r>
              <a:rPr lang="en-US" sz="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измерять рост растения, температуру воды или длительность опыта с семенами. Такие данные удобно записывать в таблицу, чтобы видеть изменения и сравнивать их через несколько дней.
</a:t>
            </a:r>
            <a:endParaRPr lang="en-US" sz="12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для измерения разных величин
</a:t>
            </a:r>
            <a:endParaRPr lang="en-US" sz="319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приборы подходят только для одной величины, а другие используются чаще в быту и на уроках естествознания.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прибора должен соответствовать измеряемой величине; иначе результат будет трудно прочитать или сравнить.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«Измерение величин»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5850" y="1736750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4500" y="1736750"/>
            <a:ext cx="17100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СИ в школьных измерениях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используют для длины и расстояний. С ним удобно измерять парты, комнату, дорожку в коридоре и другие объекты среднего и большого размера.
</a:t>
            </a:r>
            <a:endParaRPr lang="en-US" sz="1277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Килограмм применяют для массы предметов и продуктов. Эта единица помогает сравнивать учебники, фрукты, наборы для труда и многое другое без путаницы.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нужна для измерения коротких промежутков времени. Её используют на уроках, в опытах и в спорте, когда важна точность до малых долей.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Цельсия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Цельсия показывает температуру воздуха, воды и тела. В школьных задачах эта единица встречается особенно часто, потому что связана с привычными жизненными примерами.
</a:t>
            </a:r>
            <a:endParaRPr lang="en-US" sz="11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начинать отсчёт не с нулевой отметки, а с первой риски, из-за чего результат сразу становится неправильным.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измерении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связана с путаницей в единицах: сантиметры принимают за миллиметры, а граммы — за килограммы, поэтому ответ получается неверным.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смотреть на шкалу сбоку или забывать написать единицу измерения. Даже верное число без единицы в ответе считается оформленным неправильно.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делают математику полезной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измерять помогает решать задачи, проверять свои действия и лучше понимать окружающий мир. Если выбрать верную единицу, аккуратно работать с прибором и записать ответ правильно, результат будет надёжным.
</a:t>
            </a:r>
            <a:endParaRPr lang="en-US" sz="35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2026-05-24T13:04:23Z</dcterms:created>
  <dcterms:modified xsi:type="dcterms:W3CDTF">2026-05-24T13:04:23Z</dcterms:modified>
</cp:coreProperties>
</file>