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распространение радикальных идей в Европе и мире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идеи – поиск резких перемен в обществе и их значение сегодня.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Контекст: что такое радикальные идеи и как они формировались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идеи – стремление к серьёзным изменениям в обществе, иногда с крайними методами. История знает примеры – от Французской революции до современных протестов и экстремизма.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2000 года количество радикальных групп и инцидентов в Европе значительно возросло, охватывая разные политические и религиозные направления.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экстремистских происшествий в Европе за последнее десятилетие.
</a:t>
            </a:r>
            <a:endParaRPr lang="en-US" sz="1922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Europol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радикализация в разных странах Европы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количеству задержанных и числу радикальных групп в основных европейских странах за 2013–2023 годы.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Германия лидируют по числу радикальных проявлений и инцидентов.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Europol, МВД РФ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радикальных идей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радикализации и его ключевые стадии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в Европе: новый виток радикализации после 2015 года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партия «Альтернатива для Германии» и во Франции движение «Национальное объединение» стали главными выразителями националистических идей.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Европе, включая Польшу и Венгрию, возросло давление на миграцию и требования защиты национальной идентичности.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миграционного кризиса 2015 года националистические и ксенофобские настроения значительно усилились в различных европейских странах.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экстремизм: влияние на европейские общества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ячейки в больших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и Бельгии концентрация радикальных исламистских групп характерна для крупных городов с многокультурным населением и значительным миграционным потоком.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Террористические акты 2015–2017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терактов в этом периоде потрясла Европу, что вызвало ужесточение мер безопасности в таких столицах, как Париж и Лондон.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конфликты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отмечаются нападения на представителей малых конфессий, что свидетельствует о росте религиозной напряжённости.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за экологию переходят от мирных акций к применению экстремальных методов, таких как блокировки улиц и гражданское неповиновение.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радикалы переходят грань, прибегая к порче имущества крупных компаний, что усложняет восприятие экологических протестов обществом.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радикализм: от мирных акций к радикальным методам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радикализации: реальные случаи и уроки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 на летний лагерь в Норвегии 2011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унесла жизни 77 человек и стала самым смертоносным терактом в стране с серьезными последствиями для национальной безопасности.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Беспорядки в пригородах Парижа 2005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волнения были вызваны социальным недовольством и способствовали усилению мер против радикализации в Европе.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Радикализация молодежи: примеры и причины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Основные причины вовлечения — чувство несправедливости, безработица и влияние социальных сетей с доступом к радикальному контенту и общению.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Молодежь стала более уязвима под влиянием интернета, что способствовало росту радикальных настроений и активных движений, таких как «Голоса молодёжи» в Венгрии.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интернета и соцсетей в распространении радикальных идей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Анонимные платформы как место распространения радикальных взглядов
</a:t>
            </a:r>
            <a:pPr algn="l" indent="0" marL="0">
              <a:lnSpc>
                <a:spcPct val="115000"/>
              </a:lnSpc>
              <a:buNone/>
            </a:pPr>
            <a:r>
              <a:rPr lang="en-US" sz="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и мессенджеры с анонимным общением позволяют людям свободно обсуждать экстремистские темы. Такие платформы, как Telegram и 4chan, служат центрами обмена информацией и организации акций, что способствует быстрому росту числа приверженцев.
</a:t>
            </a:r>
            <a:endParaRPr lang="en-US" sz="83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как инструменты вербовки и пропаганды
</a:t>
            </a:r>
            <a:pPr algn="l" indent="0" marL="0">
              <a:lnSpc>
                <a:spcPct val="115000"/>
              </a:lnSpc>
              <a:buNone/>
            </a:pPr>
            <a:r>
              <a:rPr lang="en-US" sz="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позволяют распространять видеоролики, мемы и посты с радикальным содержанием. Молодое поколение особенно уязвимо к такому воздействию, ведь контент быстро становится вирусным и формирует мнение в онлайн-среде.
</a:t>
            </a:r>
            <a:endParaRPr lang="en-US" sz="8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причины: как материальные трудности способствуют радикализации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безработицы среди молодых людей провоцирует недовольство и ощущение социальной несправедливости, что открывает дорогу для радикальных идей.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неравенство усиливает отчуждение и снижает доверие к существующим институтам, создавая почву для роста экстремистских движений.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 сокращение социальных гарантий часто вызывают массовые протесты, в которых участвуют разные радикальные группировки и политические силы.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Социокультурные причины: миграция, идентичность, дискриминация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интеграции приводят к образованию замкнутых молодёжных субкультур, ищущих своё место через крайние идеи и группировки.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Дискриминация по этническому или религиозному признаку усиливает чувство социального отчуждения и способствует поиску поддержки в радикальных сообществах.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культурных ценностей мигрантов и коренного населения порождает напряжённость и способствует формированию радикальных взглядов.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Маргинализация определённых групп делает их более уязвимыми к вербовке в экстремистские организации и идеологии.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7" y="0"/>
            <a:ext cx="392794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7000" y="1063275"/>
            <a:ext cx="4383000" cy="13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технологии: катализатор радикальных идей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07775" y="3887700"/>
            <a:ext cx="34926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соцсетей создают замкнутые «информационные пузыри», ограничивая доступ к разнообразным взглядам и укрепляя убеждения в правильности радикальных идеологий.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707775" y="2819419"/>
            <a:ext cx="34926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Фейковые новости и вирусные мемы широко распространяются в соцсетях, усиливая поляризацию мнений и поддерживая радикальные настроения у разных групп населения.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радикализации: как идеи охватывают регионы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2011: Тунисская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массовых протестов, которые положили начало «Арабской весне» и вдохновили движения в других странах региона.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2011–2012: Распространение «Арабской весны»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Протестные акции и смена режимов в Египте, Ливии, Сирии активизировали региональные социальные и политические преобразования.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2013–2015: Укрепление радикальных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волнений усиливаются радикальные группы, используемые как политический инструмент и источники насилия в некоторых странах.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и далее: Миграционный кризис и европейские отклики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националистических и ксенофобских настроений по всей Европе, вызванных массовым прибытием мигрантов и беженцев.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меры и противодействие радикализации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законодательства направлено на пресечение экстремистских акций и наказание за распространение радикальной символики.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 удаление с публичных площадок неонацистской и иной экстремистской атрибутики способствует снижению её влияния.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цифрового пространства включает мониторинг и блокировку подозрительных интернет-групп и каналов с радикальным содержанием.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правоохранительных органов с технологическими компаниями важно для выявления и пресечения онлайн-вербовки и пропаганды.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Превентивные меры: образование, инклюзия, просвещение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помогают подросткам понимать многообразие культур и формируют толерантность с ранних лет.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проекты создают возможности для включения молодой аудитории в общественные процессы, снижая риск изоляции.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кампании и молодежные клубы способствуют развитию критического мышления и сопротивлению радикальному влиянию.
</a:t>
            </a:r>
            <a:endParaRPr lang="en-US" sz="12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60045"/>
            <a:ext cx="527700" cy="422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643270"/>
            <a:ext cx="527700" cy="422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Перспективы: вызовы и угрозы будущего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цифровой пропаганды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радикальных материалов в интернете требует новых методов контроля и просвещения молодых пользователей.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«лидеров мнений»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все больше ориентируется на онлайн-авторов с радикальными взглядами, что усложняет борьбу с экстремизмом.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критического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школа должна развивать у подростков навыки анализа и оценки информации для противостояния радикальным идеям.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научного, государственного и международного сотрудничества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организации, как ЕС и ООН, координируют обмен опытом и совместные научные исследования в сфере профилактики экстремизма.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проекты изучают причины и механизмы распространения радикальных идей для разработки эффективных стратегий борьбы.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внедряют комплексные программы, объединяющие меры безопасности и социальную поддержку для противодействия радикализации.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понимание и противодействие радикализму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интегрированный подход — образование, активное участие молодежи и международное сотрудничество — способен эффективно сдерживать рост радикальных идей и обеспечивать безопасность 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2026-05-10T17:46:20Z</dcterms:created>
  <dcterms:modified xsi:type="dcterms:W3CDTF">2026-05-10T17:46:20Z</dcterms:modified>
</cp:coreProperties>
</file>