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и обсуждаем рассказ на уроке литературы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жанр — большие смыслы: читаем, анализируем, спорим.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помогает внимательно перечитывать эпизоды, замечать развитие конфликта и сравнивать детали. На таком материале легче учиться цитировать, формулировать тезис, строить доказательный ответ и участвовать в литературном обсуждении.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как удобный текст для анализа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054" y="2313150"/>
            <a:ext cx="502200" cy="44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0723" y="2293800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2798" y="2293800"/>
            <a:ext cx="424462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02029" y="2293800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34423" y="2293800"/>
            <a:ext cx="424462" cy="48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при первом чтении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925063" y="2963375"/>
            <a:ext cx="18789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впечатление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932554" y="3653800"/>
            <a:ext cx="18789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отметьте, каким кажется сюжет, как звучит финал и какое чувство остаётся после чтения. Именно первое впечатление часто задаёт направление дальнейшего анализа.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81862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и начало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0893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Название, эпиграф, первые фразы и первые детали задают рамку смысла. Они могут сразу намекать на конфликт, настроение или главный вопрос произведения.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8393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акценты
</a:t>
            </a:r>
            <a:endParaRPr lang="en-US" sz="1800" dirty="0"/>
          </a:p>
        </p:txBody>
      </p:sp>
      <p:sp>
        <p:nvSpPr>
          <p:cNvPr id="16" name="Text 7"/>
          <p:cNvSpPr txBox="1"/>
          <p:nvPr/>
        </p:nvSpPr>
        <p:spPr>
          <a:xfrm>
            <a:off x="519140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слова, образы и предметы стоит выделить сразу. Такие элементы нередко связывают отдельные эпизоды и помогают понять, что для автора особенно важно.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7293487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Непонятные места
</a:t>
            </a:r>
            <a:endParaRPr lang="en-US" sz="1800" dirty="0"/>
          </a:p>
        </p:txBody>
      </p:sp>
      <p:sp>
        <p:nvSpPr>
          <p:cNvPr id="18" name="Text 9"/>
          <p:cNvSpPr txBox="1"/>
          <p:nvPr/>
        </p:nvSpPr>
        <p:spPr>
          <a:xfrm>
            <a:off x="7300950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реалии, незнакомые слова и трудные эпизоды лучше отмечать для повторного чтения. Без этого легко упустить важные смысловые связи и детали.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9395563" y="2963375"/>
            <a:ext cx="18714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к финалу
</a:t>
            </a:r>
            <a:endParaRPr lang="en-US" sz="1800" dirty="0"/>
          </a:p>
        </p:txBody>
      </p:sp>
      <p:sp>
        <p:nvSpPr>
          <p:cNvPr id="20" name="Text 11"/>
          <p:cNvSpPr txBox="1"/>
          <p:nvPr/>
        </p:nvSpPr>
        <p:spPr>
          <a:xfrm>
            <a:off x="9403025" y="3653800"/>
            <a:ext cx="18714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первого чтения — что именно изменилось в герое, ситуации или авторском взгляде. Ответ на него помогает увидеть не только событие, но и его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рассказом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движение от первичного восприятия к осмысленной интерпретации текста.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рассказа и художественная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 вводит время, место и исходную ситуацию, а завязка обозначает конфликт. Кульминация повышает напряжение, а развязка нередко уточняет смысл всего рассказа.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предметы, жесты, пейзажные штрихи и короткие реплики создают подтекст. Они помогают увидеть то, что не сказано прямо, но важно для понимания эпизода.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проблема и идея рассказа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о чём говорится в произведении: это может быть дружба, одиночество, память или нравственный выбор. Формулировка должна быть конкретной, а не слишком общей.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отвечает на вопрос, какой жизненный вопрос поставил автор. В рассказе особенно заметны конфликт между мечтой и реальностью, ответственность за поступок и цена ошибки.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выражает авторскую мысль и оценку изображённого. Она становится ясной через финал, композицию, детали и отношение автора к героям и их выбору.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анализа рассказа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искать в тексте и какие вопросы помогают анализировать рассказ.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вывод должен опираться на эпизод, цитату или наблюдение. Пересказ сам по себе не раскрывает художественный смысл текста.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литературоведческий анализ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конфликт как основа обсуждения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увидеть, как событие влияет на героя, его решения и внутреннее состояние, а не только на внешнее действие.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Значимое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рассказа обычно сосредоточен вокруг одного перелома или испытания, которое сразу задаёт направление дальнейшего анализа.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Обострение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раскрывается через причины столкновения и момент, когда ситуация становится особенно напряжённой для героя.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Авторский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становится ясно, как конфликт меняет смысл рассказа и какое суждение о человеке выстраивает автор.
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реплика или повторяющаяся деталь могут изменить восприятие ключевого эпизода и уточнить его смысл.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и авторская позиция сильнее всего переосмысливают прочитанное, а сюжет, герои, детали и язык дают доказательную основу.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анализ рассказа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понимание рассказа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рассказа: поступок, характер, речь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показывает его возраст, образование, эмоциональное состояние и индивидуальность. Сопоставление слов с поступками помогает понять, насколько герой искренен и как он вписан в систему образов.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героя раскрывается через поступки, выбор в трудный момент, отношение к другим и способность отвечать за свои решения. Важно замечать не только действия, но и внутренние противоречия персонажа.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проявляется в отборе событий: писатель показывает именно те эпизоды, которые раскрывают смысл конфликта, характер героя и нравственный итог истории.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сцен, контрасты между персонажами, повторяющиеся мотивы и точные детали направляют читателя к нужному выводу, даже если автор не высказывается прямо.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лексика, интонация повествователя, символические предметы и пейзажные штрихи помогают понять, кому сочувствует текст и какие поступки вызывают осуждение.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читать финал: он часто уточняет смысл всего рассказа и показывает, какие ценности автор утверждает как главные.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и способы её выражения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аргумент в литературном обсуждении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анализ рассказа: от наблюдения над текстом к обоснованному выводу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меняют смысл эпизода и почему итог истории воспринимается как открытый, трагический, ироничный или нравственно значимый.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герой поступает именно так, какие обстоятельства влияют на его решение и действительно ли у него был иной выбор в этой ситуации.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тексте вызывает сочувствие, сомнение или несогласие: поступок персонажа, его слова, молчание, финал или авторская интонация.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рассказ соотносится с опытом подростка: с вопросами ответственности, дружбы, честности, долга, самоуважения и выбора жизненной позиции.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содержательной дискуссии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816149"/>
            <a:ext cx="6463500" cy="23572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вопросы помогают перейти от пересказа к интерпретации и оценке текста.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и глубже вопрос, тем содержательнее обсуждение: от факта — к смыслу, от смысла — к собственной аргументированной оценке.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литературный анализ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вопросов к рассказу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как доказательство смысла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нужна не ради украшения ответа, а как точное доказательство: она подтверждает вывод о герое, конфликте, настроении или авторской оценке и делает суждение убедительным.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ценны короткие реплики, повторяющиеся слова, жесты и выразительные детали: именно они часто раскрывают скрытый смысл эпизода и помогают связать наблюдение с выводом.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сильное впечатление не заменяет точного анализа: без опоры на текст ответ остаётся слишком общим.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мешают пересказ и отсутствие доказательств; значит, важно каждый вывод проверять цитатой, деталью и вниманием к финалу.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наблюдения по школьному анализу текста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обсуждении рассказа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среда уточняет смысл деталей и поступков персонажей, однако окончательный вывод всегда строится на внимательном чтении, а не на внешних сведениях.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понять лексику, бытовые реалии, нормы поведения и социальные отношения эпохи, в которой создано произведение, но не подменяет анализ самого текста.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время написания и время изображённых событий: автор может обращаться к прошлому, чтобы точнее говорить о проблемах своего времени.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культурный контекст рассказа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мнение становится убедительным, когда оно опирается на конкретные детали текста: поступки героя, особенности финала, повторяющиеся мотивы и выразительные реплики.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Субъективное впечатление важно тогда, когда читатель умеет объяснить его причину и подтвердить словами текста, а не ограничивается общими похвалами или критикой.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рассказа может исходить из его правдоподобия, нравственной проблемы, силы эмоционального воздействия и того, насколько точно автор показывает человеческий выбор.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отношение к рассказу и его литературная основа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обсуждения рассказа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ответа на уроке литературы: от чтения к интерпретации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читателя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обсуждение рассказа учат замечать смысл в деталях, проверять впечатление текстом, уважать чужую интерпретацию и осмысленно говорить о человеке, его выборе и нравственной ответственности.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2026-05-23T14:10:16Z</dcterms:created>
  <dcterms:modified xsi:type="dcterms:W3CDTF">2026-05-23T14:10:16Z</dcterms:modified>
</cp:coreProperties>
</file>