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организация живого: ключевые темы урока
</a:t>
            </a:r>
            <a:endParaRPr lang="en-US" sz="3527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уровни организации жизни и их значение для природы и науки.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системной организации живого
</a:t>
            </a:r>
            <a:endParaRPr lang="en-US" sz="319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организация отражает строение жизни через иерархию уровней. Она раскрывает взаимосвязь и специфику составляющих биосферы, помогая понять устойчивость живых систем.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уровень: фундамент биологических процессов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белков выполняют ключевые функции: создают ферменты, участвуют в транспортировке веществ и обеспечивают защиту клеток и организма в целом.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генетическую информацию, которая определяет наследственные признаки и передаётся от поколения к поколению.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формируют клеточные мембраны, создавая барьеры и обеспечивая целостность клетки.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источником энергии и материалом для структурных компонентов, а вода и минеральные соли поддерживают физиологические процессы.
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клеток: прокариоты и эукариоты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два основных типа клеток: прокариотические (бактерии) без ядра и органоидов и эукариотические, имеющие ядро. Они различаются по строению и функциям.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 и их роль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регулирует обмен веществ с окружающей средой, цитоплазма содержит органоиды, выполняющие различные функции, а ядро хранит наследственную информацию.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 в живой природе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уровень: объединение клеток для специальных функций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защищает органы и поверхности тела от повреждений и проникновения микроорганизмов.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 тела и внутренних органов благодаря способности сокращаться.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обеспечивает механическую поддержку и связь между другими тканями, включая кости и хрящи.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передаёт сигналы, обеспечивая координацию и реакцию организма на внешние и внутренние стимулы.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Органы: сочетание тканей в единую структуру
</a:t>
            </a:r>
            <a:endParaRPr lang="en-US" sz="2969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мышечной, соединительной и нервной тканей, выполняя функцию перекачки крови по всему телу.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состоят из тканей, обеспечивающих газообмен — кислород поступает в кровь, углекислый газ удаляется из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включает различные ткани и выполняет важные обменные функции, участвуя в детоксикации и синтезе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организмы: автономия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 инфузория — примеры одноклеточных, способных к самостоятельному питанию, движению и размножению, эффективно реагируя на изменения среды.
</a:t>
            </a:r>
            <a:endParaRPr lang="en-US" sz="1212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и их 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устроены сложнее: клетки объединяются в ткани, органы и системы, обеспечивая разнообразие функций и большую устойчивость к изменениям внешней среды.
</a:t>
            </a:r>
            <a:endParaRPr lang="en-US" sz="121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комплексная система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организации живого
</a:t>
            </a:r>
            <a:endParaRPr lang="en-US" sz="341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уровни с примерами объектов и их функциями для понимания вклада каждого из них.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уникально влияет на жизнедеятельность, создавая иерархию сложных взаимодействий.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А.А. Каменского,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уровень: взаимодействие особей одного вида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 на определённой территории, которые свободно скрещиваются и обмениваются генетическим материалом.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характеристики включают численность, плотность и возрастно-половую структуру, что влияет на динамику развития и выживаемость вида.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популяции возникают связи взаимопомощи и конкуренции, формируя социальные и экологические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Биоценоз: сообщество разных видов и их роль
</a:t>
            </a:r>
            <a:endParaRPr lang="en-US" sz="2898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видами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объединяет разные виды, взаимодействующие через пищевые цепи и симбиоз. Эти связи поддерживают стабильность сообщества.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биоценоза на экосистему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биоценоза влияет на устойчивость экосистемы, обеспечивая баланс между производителями, потребителями и разлагателями.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обмен веществ и энергии между живым и средой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включает в себя биоценоз и абиотические компоненты среды, такие как почва, вода и воздух, между которыми постоянно происходит обмен веществ и энергии, обеспечивающий жизнедеятельность.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пруд, где водоросли с помощью фотосинтеза создают органические вещества, обеспечивая пищу для рыб и насекомых, которые взаимодействуют в пищевых цепях.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остатки в пруду разлагаются бактериями и грибами, возвращая минеральные вещества в почву и воду, что способствует постоянному круговороту веществ.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взаимодействие живых и неживых компонентов поддерживает устойчивость экосистемы и позволяет ей адаптироваться к изменениям окружающей среды.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 на Земле и среды их обитания, связывая литосферу, гидросферу и атмосферу в единую систему.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 миллиарда лет
</a:t>
            </a:r>
            <a:endParaRPr lang="en-US" sz="5181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Геобиология, под ред. А.И. Чибисова, 2021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возраст биосферы, в течение которого формировались живые организмы и их взаимосвязи с окружающей средой.
</a:t>
            </a:r>
            <a:endParaRPr lang="en-US" sz="16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 организации: схема
</a:t>
            </a:r>
            <a:endParaRPr lang="en-US" sz="302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уровень формируется из структур предшествующего, создавая сложную и взаимосвязанную систему живого на Земле.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Иерархическая структура уровней обеспечивает целостность и эффективность биологических процессов от молекул до биосферы.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К.А. Тимин, «Основы общей биологии», 2020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системной организации: человек
</a:t>
            </a:r>
            <a:endParaRPr lang="en-US" sz="3347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молекул к 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белков, липидов и ДНК образуют клетки – базовые строительные блоки жизни. Разные типы клеток объединяются в ткани, выполняющие специфические функции.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органов к организму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тканей формируют органы, обеспечивающие комплексные задачи, а органы объединяются в системы, обеспечивающие жизнедеятельность всего организма –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и адаптация: поддержание баланса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включает поддержание постоянной внутренней среды, например, регуляцию температуры тела у млекопитающих для нормального функционирования органов.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проявляется в изменениях организма, которые позволяют выживать в новых условиях, как потоотделение человека в жару для охлаждения.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примеры адаптаций: накопление воды у кактусов в засушливой среде и изменение окраски у животных, что служит маскировкой от хищников.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энергии и веществ в природных экосистемах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передачи энергии и веществ внутри экосистемы, связывая живые организмы и компоненты окружающей среды.
</a:t>
            </a:r>
            <a:endParaRPr lang="en-US" sz="7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одноклеточных к многоклеточным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эволюции простейшие одноклеточные организмы дали начало многоклеточным, что открыло возможности для специализации клеток и формирования сложных тканей и органов.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тканей и органов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специализированных тканей позволило животным и растениям выполнять более сложные функции, такие как передвижение, питание и размножение, повышая шансы на выживание.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сложных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биоценозов и экосистем обеспечило взаимосвязь разнообразных организмов и сред обитания, что укрепило экологическую устойчивость природы и разнообразие жизни.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усложнение организации живого
</a:t>
            </a:r>
            <a:endParaRPr lang="en-US" sz="3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лесного биоценоза
</a:t>
            </a:r>
            <a:endParaRPr lang="en-US" sz="3231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структуру леса составляют дубы и сосны, которые создают среду обитания для множества других организмов.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ярус леса включает кустарники и травы, обеспечивающие пищу и укрытие для мелких животных и насекомых.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обитают разнообразные птицы, насекомые и звери, которые поддерживают пищевые цепочки и биоразнообразие.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микроорганизмы играют важную роль в разложении органики и возвращении питательных веществ в почву.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влияние на биосферу: современные вызовы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хозяйственная деятельность человека приводит к вырубке лесов, загрязнению воздуха и воды, что нарушает естественные экосистемы и снижает биоразнообразие.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дальнейших разрушений необходимы строгие экологические законы и природоохранные мероприятия, которые помогут сохранить биосферу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— основа понимания жизни и устойчивого развития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системной организации живого помогает глубже понять взаимоотношения в природе и влияет на развитие медицины, экологии и сохранение биологического 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2026-05-09T05:41:41Z</dcterms:created>
  <dcterms:modified xsi:type="dcterms:W3CDTF">2026-05-09T05:41:41Z</dcterms:modified>
</cp:coreProperties>
</file>