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сам себе враг
</a:t>
            </a:r>
            <a:pPr algn="l" indent="0" marL="0">
              <a:lnSpc>
                <a:spcPct val="100000"/>
              </a:lnSpc>
              <a:buNone/>
            </a:pPr>
            <a:r>
              <a:rPr lang="en-US" sz="39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привычки, страхи и спешка мешают учиться, общаться и быть в безопасности.
</a:t>
            </a:r>
            <a:endParaRPr lang="en-US" sz="392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 6 классе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11–12 лет нагрузка растёт, а школьные и дружеские ситуации становятся сложнее. Именно тогда особенно заметны спешка, обиды, забывчивость и желание выглядеть лучше других.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неверный выбор часто запускает цепочку проблем: учебных, эмоциональных и связанных с безопасностью.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типичных поступка уже могут привести к плохой оценке, конфликту или опасной ситуации.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школьных ситуаций из темы презентации.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ошибки мешает действовать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боится ошибиться, он молчит у доски, не задаёт вопросов и избегает сложных заданий, хотя именно практика помогает понять тему лучше.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этим часто стоит мысль: лучше не начинать, чем получить замечание. Но такой выбор лишает опыта, поддержки и возможности научиться новому.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такие привычки кажутся разными, но их последствия похожи: меньше сил, больше ошибок и сложнее договориться с людьми.
</a:t>
            </a:r>
            <a:endParaRPr lang="en-US" sz="1291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на основе типичных школьных ситуаций.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4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чаще всего проявляется самосаботаж
</a:t>
            </a:r>
            <a:endParaRPr lang="en-US" sz="3204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создают откладывание дел и внутреннее напряжение, но все перечисленные привычки ведут к похожим трудностям.
</a:t>
            </a:r>
            <a:endParaRPr lang="en-US" sz="122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Прокрастинация: почему дела откладываются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Задание кажется слишком большим или скучным, поэтому хочется отложить его и заняться чем-то более приятным прямо сейчас.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Если нет простого плана, начать ещё труднее: неясно, с чего приступить и как распределить время без лишней спешки.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итоге работа делается в последний момент, растёт усталость, а в тетради появляются ошибки, которых можно было избежать.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046" y="205125"/>
            <a:ext cx="4031659" cy="493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83800" y="139500"/>
            <a:ext cx="43002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Жёсткие слова о себе снижают уверенность
</a:t>
            </a:r>
            <a:endParaRPr lang="en-US" sz="3081" dirty="0"/>
          </a:p>
        </p:txBody>
      </p:sp>
      <p:sp>
        <p:nvSpPr>
          <p:cNvPr id="6" name="Text 1"/>
          <p:cNvSpPr txBox="1"/>
          <p:nvPr/>
        </p:nvSpPr>
        <p:spPr>
          <a:xfrm>
            <a:off x="4989593" y="1943161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Фразы вроде «я ничего не умею» или «у меня не получится» не помогают исправиться. Они постепенно заставляют избегать уроков, ответов и новых задач.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4989593" y="3442336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Полезнее думать иначе: ошибка показывает, что навык ещё нужно тренировать. Такая позиция сохраняет силы и помогает пробовать снова спокойнее.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круг самосаботажа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типичной последовательности: трудность → тревога → отказ от действия → плохой результат → новое снижение уверенности.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500" y="1540580"/>
            <a:ext cx="318300" cy="2546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45625" y="3267630"/>
            <a:ext cx="318300" cy="254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70825" y="15339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3700" y="3261000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Чужое мнение и желание всем угодить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компании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школьник остаётся с теми, кто ему не близок, только чтобы не оказаться один. В итоге он тратит силы на чужие ожидания, а не на собственное спокойствие.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Молчание вместо защиты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страшно показаться «не таким», человек не говорит о своих границах и терпит неудобную ситуацию. Это делает его ещё более уязвимым.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любимого дела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выделяться, ребёнок может бросить кружок, спорт или увлечение. Но вместе с этим он теряет занятие, которое поддерживало настроение и уверенность.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интересы важны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выбор помогает лучше понимать себя и меньше зависеть от чужой оценки. В 6 классе это особенно важно, потому что уверенность только формируется.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593001"/>
            <a:ext cx="4133400" cy="2279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Привычка, причина и последствия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привычкой, её скрытой причиной и тем, к чему она приводит в школьной жизни.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привычка редко действует сама по себе: она запускает цепочку трудностей в учёбе, общении и режиме дня.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основаны на типичных школьных ситуациях.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обычные привычки становятся вредными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отход ко сну, постоянные проверки телефона и перекусы на бегу незаметно снижают внимание на уроках. В 11–12 лет организму особенно нужны сон, движение и регулярный режим.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такие привычки появляются, когда хочется отвлечься от тревоги или усталости, но потом они усиливают раздражительность и делают день тяжелее. Проблема становится заметнее именно в школьных делах.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короткий шаг работает лучше, чем ожидание, пока «само пройдет».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презентации и типичным школьным ситуациям.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37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выйти из трудной ситуации
</a:t>
            </a:r>
            <a:endParaRPr lang="en-US" sz="3237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проще и конкретнее действие, тем легче завершить задание без лишнего стресса.
</a:t>
            </a:r>
            <a:endParaRPr lang="en-US" sz="129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шаги дают заметный результат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317907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Выполнить первый успех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короткая часть сделана, появляется ощущение контроля. Это снижает напряжение и помогает не бросить работу на середине.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0593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Продолжить по следующему шагу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первого результата проще перейти к следующему действию. Так задача движется вперед без перегрузки и лишнего страха.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24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Начать с короткой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дело кажется легче, если выбрать только один маленький кусок: 5 терминов, 3 примера или 10 минут чтения без перерыва.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поддержка помогает справиться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Разговор, который снимает напряжение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Пятиклассник молча сидел над тетрадью, пока мама не предложила вместе разобрать один пример. Через несколько минут задача уже не казалась страшной. Спокойный разговор помог увидеть, с чего начать и как двигаться дальше.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Друг, который напоминает о договоренности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контрольной одноклассник написал: «Проверим портфель вечером?» Такое простое сообщение не давало забыть про подготовку. Поддержка приятеля бывает полезной, если она конкретная и доброжелательная, а не навязчивая.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Учитель, который объясняет без давления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ученик подошел к классному руководителю и признался, что не понял тему. Учитель спокойно показал, где возникла ошибка, и посоветовал потренироваться на двух заданиях. После этого стало проще не бояться урока.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план можно использовать перед ответом, в конфликте и при усталости.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презентации и типовым школьным ситуациям.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3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полезной реакции вместо вредной
</a:t>
            </a:r>
            <a:endParaRPr lang="en-US" sz="333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остановиться на паузе и выбрать действие, вероятность ошибки и ссоры заметно снижается.
</a:t>
            </a:r>
            <a:endParaRPr lang="en-US" sz="129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школьной жизни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не готовит доклад, потому что заранее боится смешков одноклассников. Он откладывает подготовку и в итоге чувствует еще больше тревоги перед уроком.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Ученица знает правильный ответ, но молчит у доски, опасаясь ошибиться. Из-за этого учитель не видит ее знания, а сама она теряет шанс закрепить тему.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отвечает другу резко и сухо, стараясь скрыть обиду. Ссора быстро растет, хотя спокойный разговор помог бы объяснить, что именно задело.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этих случаях человек сам ухудшает положение своими действиями. Но ситуацию можно изменить, если заметить страх, остановиться и выбрать более спокойный шаг.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и самосаботаж — это не одно и то же
</a:t>
            </a:r>
            <a:endParaRPr lang="en-US" sz="2955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Повторяющееся вредное поведение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Самосаботаж появляется, когда похожая проблема повторяется снова и снова. Тогда важно заметить привычку, страх или мысль, которая каждый раз запускает вредное действие и мешает изменить результат.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Случайная ошибка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Забытая тетрадь, неверный ответ или опечатка могут случиться с каждым. Это не делает человека плохим и не означает, что он не умеет учиться. Иногда достаточно просто исправить неточность и идти дальше.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мысли становятся особенно сильными перед ответом, проверочной работой или разговором, который кажется неприятным.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презентации и типовым школьным ситуациям.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Мысли, которые чаще всего мешают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заметнее внутренний страх, тем выше риск отложить дело или вовсе отказаться от него.
</a:t>
            </a:r>
            <a:endParaRPr lang="en-US" sz="129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 поведение на практике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полезно замечать момент, когда появляется желание все бросить или ответить резко. Если назвать проблему словами, становится легче остановиться и выбрать другой вариант.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помогают маленькие и реальные действия: открыть тетрадь, сделать один пример, собрать портфель или попросить объяснить тему. Простые шаги легче повторять каждый день.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требуют времени, поэтому важны сон, режим, движение и нормальное питание. Когда полезные привычки повторяются несколько дней подряд, становится меньше усталости и срывов.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47571" y="-4475"/>
            <a:ext cx="469645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6990" y="639971"/>
            <a:ext cx="3285000" cy="3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вредит себе, когда страх, спешка и вредные привычки начинают управлять его поступками. Но маленькие шаги, поддержка и спокойное отношение к ошибкам помогают изменить этот круг.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2026-05-20T23:01:12Z</dcterms:created>
  <dcterms:modified xsi:type="dcterms:W3CDTF">2026-05-20T23:01:12Z</dcterms:modified>
</cp:coreProperties>
</file>