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Обменные процессы в организме: основная тема и ключевые аспекты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обмена веществ — ключ к здоровью и развитию подростков.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комплекс реакций, поддерживающих жизнь клеток. Термин «метаболизм» ввёл Антуан Лавуазье в XIX веке, исследовав окисление и ферменты. Эти процессы обеспечивают рост и восстановление организма.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обменные процессы: значение и исторические открытия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совокупность химических реакций, преобразующих питательные вещества в энергию и строительные элементы клеток для поддержания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организма участвует в обмене, обеспечивая необходимые вещества и выводя ненужные продукты для правильного функционирования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влияют на рост и здоровье, вызывая различные заболевания и снижая качество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обмена веществ: определение и сущность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включает создание сложных молекул из простых, например, синтез белков и жиров, необходимых для роста и восстановления тканей.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связан с расщеплением веществ для получения энергии, которая хранится в молекулах АТФ и используется клетками для жизненных функций.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обменных процессов: пластический и энергетический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контролирует поступление питательных веществ и удаление отходов, обеспечивая выборочное транспортирование необходимых соединений внутрь клетки.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веществ через мембрану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проходит окисление питательных веществ и синтез АТФ, что обеспечивает клетки энергией для жизнедеятельности и обменных процессов.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производстве энергии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Эндоплазматический ретикулум и рибосомы производят белки, а аппарат Гольджи упаковывает и транспортирует их в нужные части клетки или наружу.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 транспортировка веществ
</a:t>
            </a:r>
            <a:endParaRPr lang="en-US" sz="1211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как клетки обмениваются веществами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с предыдущим и зависит от деятельности органов и систем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обмена веществ зависит от слаженности всех этапов, что обеспечивает поддержание здоровья.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окисления глюкозы в митохондриях, где выделяется энергия для работы клеток и поддержания жизнедеятельности.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дыхания выделяются углекислый газ и вода — конечные продукты обмена, которые выводятся из организма.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кислорода клетки переходят на анаэробное дыхание, что снижает эффективность получения энергии и влияет на выносливость человека.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дыхание — важнейшие участники обмена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 мышц и органического строительства, жиры обеспечивают энергию и составляют клеточные мембраны, а углеводы служат быстро доступным источником энергии.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регулируют обмен веществ, поддерживают иммунитет и помогают организму усваивать питательные вещества эффективно.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пищи: белки, жиры, углеводы и витамины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101319"/>
            <a:ext cx="4063200" cy="1266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имеют более высокий основной обмен веществ, что связано с интенсивным ростом и развитием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обмен веществ активнее, что требует увеличенного потребления калорий и питательных веществ.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скорости обмена у подростков и взрослых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дыхания происходит расщепление органических веществ с выделением энергии, необходимой для роста и жизнедеятельности клеток.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преобразуют световую энергию в химическую при фотосинтезе, синтезируя глюкозу из воды и углекислого газа.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взаимодействуют, обеспечивая растение энергией и органическими соединениями для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вещества выводятся из растения через устьица на листьях и корни, что поддерживает внутреннее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растений: фотосинтез и дыхание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обмена веществ у животных и человека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холоднокровных животных скорость обмена меняется с температурой окружающей среды, замедляясь в холоде и ускоряясь при повышении температуры.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температуры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у человека, и у животных обмен веществ включает поступление, расщепление, синтез и выведение продуктов жизнедеятельности, обеспечивая поддержание жизненных функций.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этапы обмена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животные, включая человека, поддерживают постоянную температуру тела за счёт стабильного и более высокого обмена веществ, что обеспечивает активность и адаптацию.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и обмен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подростков,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расходуется на поддержание внутренних процессов, обеспечивая функционирование организма без внешних нагрузок.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активность, базовые жизненные функции требуют максимального энергетического обеспечения.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как распределяется энергия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уровень сахара в крови, помогая клеткам усваивать глюкозу для получения энергии, что важно для нормального обмена и предотвращения диабета.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стимулирует синтез белков, способствуя развитию мышц и костей, что критично для активного роста в подростковом возрасте.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Тироксин, гормон щитовидной железы, ускоряет метаболизм, влияя на скорость расхода энергии и поддерживая температуру тела у подростков.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регулирующие обменные процессы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ведёт к увеличению потребления кислорода и энергии, ускоряя процесс сжигания жиров и углеводов, что повышает выносливость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тренировок обмен веществ остаётся усиленным, что способствует быстрому восстановлению мышц и росту силы у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обмен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Рекомендуемая длительность сна обеспечивает восстановление энергии, снижение стресса и нормализацию гормонального фона, что важно для здоровья.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7–9 часов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для полноценного восстановления и нормализации обменных процессов у подростков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Всемирной организации здравоохранения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у подростков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обмена веществ часто проявляется в наборе лишнего веса. Это приводит к ухудшению общего здоровья, снижению самооценки и повысит риск диабета и сердечно-сосудистых болезней.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и утомляемость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витаминов из-за неправильного питания замедляет обменные процессы, вызывает слабость, быструю утомляемость и снижение иммунитета, особенно опасно в период активного 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обмена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параметры, влияющие на обмен веществ, включая возраст, пол и образ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значительно зависит от возраста и образа жизни, младшие и активные люди обладают более быстрым метаболизмом.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обмена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колибри бьётся до 1200 раз в минуту — это обеспечивает самый высокий уровень обмена веществ среди птиц.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с самым быстрым метаболизмом расход энергии в состоянии покоя достигает около 3000 килокалорий в сутки, что значительно выше среднего.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скорости обмена у людей одного возраста могут достигать 20%, что влияет на потребности в пище и энергозатраты.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замедляется с возрастом, что объясняет необходимость корректировки питания и активности у взрослых для поддержания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обмене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9948" y="184450"/>
            <a:ext cx="2442854" cy="252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40525" y="177245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физических упражнений способствует ускорению обмена веществ, помогает поддерживать нормальный вес и улучшает общее состояние организма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27075" y="309230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достаточный сон нормализуют работу гормонов и способствуют эффективному усвоению питательных веществ, что важно для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373525"/>
            <a:ext cx="43233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образа жизни для поддержания обмена
</a:t>
            </a:r>
            <a:endParaRPr lang="en-US" sz="22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фундамент роста и энергии организма. Сбалансированный метаболизм обеспечивает здоровье подростков, помогая адаптироваться и успешно развиваться в меняющихся условиях.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обменных процессов для здоровья и развития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2026-05-08T23:31:16Z</dcterms:created>
  <dcterms:modified xsi:type="dcterms:W3CDTF">2026-05-08T23:31:16Z</dcterms:modified>
</cp:coreProperties>
</file>