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Соматический и вегетативный отделы нервной системы: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и функции отделов нервной системы человека.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и роль нервной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деятельность органов и поддерживает взаимодействие с окружающей средой. Состоит из центральной и периферической частей, управляющих поведением, движениями и реакциями организма.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деление нервной системы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мозг, отвечая за интеграцию и обработку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 нервов и ганглиев, обеспечивая связь между ЦНС и органами.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ПНС подразделяется на соматический отдел, контролирующий произвольные движения, и вегетативный – регулирующий автоматические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соматический отдел?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Соматический отдел управляет произвольными движениями скелетных мышц и воспринимает сигналы от органов чувств. Он обеспечивает осознанные ответы на внешние раздражители.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отвечает за связь головного мозга с мышцами, позволяя контролировать движения и получать информацию об окружающем мире через ощущения.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соматического отдела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система состоит из афферентных нейронов, передающих информацию от органов чувств в мозг, и эфферентных нейронов, управляющих мышцами.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 происходит напрямую без промежуточных ганглиев, что обеспечивает быструю реакцию организма на внешние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соматического отдела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поддержание позы и произвольные движения, необходимые для выполнения повседневных задач и упражнений.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сложные моторные действия, например, письмо и рисование, требующие точного контроля и координации.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формировании рефлексов, например, быстрых защитных реакций на болезненные раздражители.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соматического отдела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Сознательное выполнение действий, таких как письмо ручкой и игра на музыкальных инструментах, требует контроля соматического отдела.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по лестнице и плавание — примеры координированных произвольных движений, управляемых этим отделом.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реакция на боль, например, отдергивание руки при ожоге, осуществляется через соматическую нервную систему.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упражнения с комплексной координацией также зависят от правильной работы этого отдела.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вегетативный отдел?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отдел отвечает за автоматическое регулирование работы внутренних органов, включая сердце, сосуды и пищеварительную систему.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задача — поддержание внутреннего равновесия организма (гомеостаза) и обеспечение стабильных функций без сознательного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вегетативного отдела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включает две противодействующие части: симпатическую и парасимпатическую системы, которые регулируют работу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передаются через два нейрона — преганглионарный и постганглионарный — которые связаны через ганглий для точной регуляции 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вегетативного отдела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расширение и сужение сосудов, потоотделение, и температуру тела, обеспечивая адаптацию к условиям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ответах организма на стресс и в восстановлении после физической нагрузки, сохраняя стабильность внутренней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жизненно важные автоматические процессы: дыхание, сердечный ритм и пищеварение для поддержания жизнедеятельности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соматический и вегетативный отделы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характеристик соматического и вегетативного отделов нервной системы с точки зрения органов управления и функционирования.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Соматический отдел управляет сознательными движениями, тогда как вегетативный обеспечивает автоматическую работу внутренних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время реакции соматического и вегетативного отделов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соматическая система реагирует быстро на внешние стимулы, а вегетативная медленнее регулирует внутренние реакции.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соматического отдела обеспечивает мгновенные действия, в то время как вегетативный отдел работает медленнее для поддержания стабильности внутренних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работы и школьные эксперименты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и парасимпатическая системы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активна в стрессовых ситуациях, повышая частоту сердечных сокращений и расширяя зрачки для усиления восприятия и мобилизации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обеспечивает расслабление и восстановление организма, снижая пульс и стимулируя процессы пищеварения для накопления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работают в балансе, чтобы быстро реагировать на угрозы и возвращать организм к покою после стрессов.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симпатическая система повышает пульс для увеличения кровоснабжения мышц и подготовки к физической активности.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направляется преимущественно к скелетным мышцам, обеспечивая максимальную готовность к действиям «бей или беги».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приостанавливается, а потовые железы активируются для охлаждения тела в условиях повышенной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уровень глюкозы в крови, что обеспечивает мышцы энергией на время стрессовой реакции.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работы симпатической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работы парасимпатической системы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покоя парасимпатическая система снижает частоту сердцебиения, позволяя организму сохранить энергию.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 процессы пищеварения, стимулируя выделение слюны и работу кишечника для эффективного усвоения пищи.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кровеносные сосуды внутренних органов, улучшая их кровоснабжение и обмен веществ.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восстановление сил после физической или эмоциональной нагрузки, способствуя общему равновесию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нервного импульса в соматическом и вегетативном отделах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путей передачи нервных сигналов в двух отделах нервной системы.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соматического и вегетативного отделов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нагрузки соматический отдел управляет движениями, в то время как вегетативный регулирует дыхание и сердцебиение, обеспечивая необходимый уровень энергии и кислорода.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вызывают взаимодействие: при волнении активируются двигательные реакции и вегетативная регуляция, например, покраснение лица и ускорение 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в работе отделов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нарушения проявляются параличами, судорогами и нарушениями координации, ограничивая двигательные функции и реакции тела.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расстройства включают колебания давления и температуры, нарушения сна и повышенное потоотделение, влияя на общее самочувствие и устойчивость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лечение таких состояний требуют комплексного подхода, учитывающего функции обоих отделов нервной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Соматический отдел в учебном процессе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Соматический отдел обеспечивает выполнение движений: письмо на уроке, работа с инструментами и активное участие в спортивных занятиях. Это ключ к успешному обучению и развитию моторики ребёнка.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Вегетативный отдел и стрессовые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экзаменах и стрессах вегетативная система регулирует пульс, потоотделение и дыхание, помогая организму справляться с нагрузками без сознательного участия ребёнка.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отделов в повседневной жизни школьника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соматического и вегетативного отделов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отдела нервной системы необходимы для гармоничного взаимодействия человека с окружением и сохранения внутреннего баланса, обеспечивая адаптацию и поддержание здоровья в любых условиях.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2026-05-09T02:59:46Z</dcterms:created>
  <dcterms:modified xsi:type="dcterms:W3CDTF">2026-05-09T02:59:46Z</dcterms:modified>
</cp:coreProperties>
</file>