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фигуры: понятия, свойства и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вокруг нас: учимся видеть их, измерять и строить.
</a:t>
            </a:r>
            <a:endParaRPr lang="en-US" sz="40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основные фигуры в геометрии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угол и многоугольник — это язык, на котором формулируются определения, теоремы и построения. Без них невозможно изучать параллельность, перпендикулярность, площади и реальные формы в технике, архитектуре и навигации.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отрезок и луч как базовые элементы
</a:t>
            </a:r>
            <a:endParaRPr lang="en-US" sz="2449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положение объекта в пространстве. У неё нет длины, ширины и площади, поэтому её используют как самый простой ориентир на чертеже.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 и продолжается бесконечно в обе стороны. Она задаёт направление и служит основой для построения линий, осей и границ фигур.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 и имеет конечную длину. Именно с отрезков складываются стороны треугольников, четырёхугольников и других многоугольников.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бесконечно идёт в одном направлении. Его удобно использовать для изображения направлений, углов и элементов геометрических построений.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его виды по величине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угол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возникает, когда два луча имеют общую вершину. Он показывает поворот одной стороны относительно другой и помогает описывать форму предметов и построений.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 градусах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позволяет точно сравнивать углы. Развёрнутый угол равен 180°, а прямой угол составляет 90° и часто служит эталоном при построениях.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меньше 90°, тупой больше 90°, но меньше 180°. Различие между ними удобно замечать при измерении и анализе чертежей.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легко найти в раскрытой книге, в углу комнаты, на циферблате часов и в деталях рамок, мебели и строительных конструкций.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углов по градусной мере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характерные значения, удобные для запоминания и сравнения при измерении углов на чертеже.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занимает середину шкалы, а острый и тупой расположены по разные стороны от 90°.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«Углы»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состав, свойства и роль в геометрии
</a:t>
            </a:r>
            <a:endParaRPr lang="en-US" sz="2505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 трёх сторон, трёх вершин и трёх углов. Это одна из самых простых и одновременно самых важных фигур школьной геометрии.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треугольника всегда равна 180°. Это свойство используют при решении задач, проверке чертежей и поиске неизвестных углов.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равносторонний, равнобедренный и разносторонний треугольники. Их различают по длине сторон, а также по равенству или различию углов.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формы часто применяют в мостах, каркасах, фермах и дорожных знаках. Такая конструкция делает объект более жёстким и устойчивым.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75813"/>
            <a:ext cx="3982500" cy="18799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и их признаки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виды треугольников по сторонам, углам и характерным признакам.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треугольника определяют прежде всего соотношения сторон, а затем — особенности его углов.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«Треугольники»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рама окна — один из самых привычных четырёхугольников. В ней легко увидеть прямые углы, равные противоположные стороны и аккуратную симметрию, которая удобна для измерений и построений.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как учебный пример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книга и экран телефона часто имеют форму прямоугольника. Такая форма позволяет экономно использовать площадь, удобно располагать текст и изображения, а также точно выравнивать края.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Тетрадный лист и экран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интерьере и чертежах часто встречаются квадраты, ромбы и трапеции. Их используют при укладке плитки, проектировании дверей и составлении планов помещений, где важны точность и повторяемость формы.
</a:t>
            </a:r>
            <a:endParaRPr lang="en-US" sz="944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двери и планировки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рядом с нами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четырёхугольников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квадратa и прямоугольника ключевой признак — прямые углы, а у ромба и трапеции важнее соотношение сторон и параллельность.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«Четырёхугольники»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главные виды четырёхугольников по сторонам, углам и параллельности.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четырёхугольник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сторон, углов и параллельности противоположных сторон.
</a:t>
            </a:r>
            <a:endParaRPr lang="en-US" sz="1499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радиуса составляет диаметр окружности.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ключевое соотношение помогает быстро строить круги и проверять измерения в чертежах.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геометрии: определение диаметра как удвоенного радиуса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 и их связь друг с другом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на схеме связаны с центром: одни задают расстояние, другие показывают части линии или отрезки внутри фигуры.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структура элементов подчёркивает, что окружность удобно описывать через центр и расстояния от него.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«Окружность и круг»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как обобщение простых фигур
</a:t>
            </a:r>
            <a:endParaRPr lang="en-US" sz="2748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образуется из отрезков, соединённых последовательно. Концы соседних отрезков совпадают, поэтому фигура получается замкнутой и имеет чёткие границы, удобные для измерения и сравнения.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многоугольника число сторон равно числу вершин. Это помогает быстро распознавать фигуру и не путать, например, треугольник с четырёхугольником или пятиугольником.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многоугольника, тем меньше заметны отдельные углы и тем сильнее фигура напоминает окружность. При этом стороны, углы и диагонали остаются основными объектами изучения.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легко использовать в чертежах, мозаике, планах помещений и деталях конструкций. Их удобство связано с тем, что фигуры можно точно строить по сторонам и углам.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многоугольников по числу сторон и вершин
</a:t>
            </a:r>
            <a:endParaRPr lang="en-US" sz="2279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многоугольников начинается с подсчёта сторон и вершин: эти числа совпадают у всех фигур данного типа.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сторон и число вершин всегда одинаковы, поэтому именно этот признак служит первой основой для сравнения фигур.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многоугольников из школьного курса геометрии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ось симметрии через квадрат или прямоугольник, обе части фигуры совпадут при мысленном отражении. Поэтому такие формы легко чертить, проверять и использовать в орнаментах. Симметрия делает изображение аккуратным и уравновешенным.
</a:t>
            </a:r>
            <a:endParaRPr lang="en-US" sz="132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точность формы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симметричны снежинки, листья и многие насекомые, а в технике — детали, панели и декоративные элементы. Именно поэтому симметрия часто становится основой для удобных и красивых конструкций.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геометрических фигурах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фигуру по шагам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с линейкой и циркулем показывает, какие действия нужно выполнить и в каком порядке.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длин и вычисление периметра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сторону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каждой стороны находят линейкой или по чертежу и записывают в удобных единицах. Точность измерения важна, потому что ошибка в одной стороне меняет весь результат.
</a:t>
            </a:r>
            <a:endParaRPr lang="en-US" sz="1245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отрезки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многоугольника равен сумме всех его сторон. Для любой фигуры важно ничего не пропустить: именно полное сложение даёт длину границы объекта.
</a:t>
            </a:r>
            <a:endParaRPr lang="en-US" sz="127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квадрата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равны, поэтому периметр находят особенно быстро: достаточно умножить длину одной стороны на четыре. Это удобно в задачах на разметку и планирование.
</a:t>
            </a:r>
            <a:endParaRPr lang="en-US" sz="119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прямоугольника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две длины и две ширины, поэтому периметр равен удвоенной сумме соседних сторон. Такой способ помогает связать геометрию с измерением реальных предметов.
</a:t>
            </a:r>
            <a:endParaRPr lang="en-US" sz="11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в окружающем мире
</a:t>
            </a:r>
            <a:endParaRPr lang="en-US" sz="2651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 окружности легко заметить в колёсах, часах, крышках и спортивных мишенях. Эти формы удобны там, где важны вращение, равномерность и точный центр.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окружают нас в дверях, окнах, книгах, экранах и тетрадях. Такая форма удобна для хранения информации, построения рамок и рационального использования пространства.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часто встречаются в дорожных знаках, крышах и опорах. Эта фигура особенно прочна в конструкциях, поэтому её используют там, где нужна устойчивость.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для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рассматривает предметы вокруг, геометрия перестаёт быть абстрактной. Фигуры сразу связываются с реальными объектами, а правила построения и измерения становятся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чаще всего встречаются в быту и технике
</a:t>
            </a:r>
            <a:endParaRPr lang="en-US" sz="224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 типичных примерах предметов и деталей, где разные формы встречаются особенно часто и легко узнаются.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прямоугольники и круги: именно они чаще всего выбираются для упаковки, экранов, мебели, транспорта и механизмов.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на основе типичных примеров из быта и техники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теме — видеть фигуры и понимать их 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фигуры помогают описывать мир точно и наглядно. Если уверенно распознавать их свойства, легче строить, измерять и изучать более сложные разделы геометрии.
</a:t>
            </a:r>
            <a:endParaRPr lang="en-US" sz="36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2026-06-03T12:15:20Z</dcterms:created>
  <dcterms:modified xsi:type="dcterms:W3CDTF">2026-06-03T12:15:20Z</dcterms:modified>
</cp:coreProperties>
</file>