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Zz, её звук, форму и весёлые слова для чтения.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Zz: знакомство с новой буквой английского алфавита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 встречается в простых словах вроде zebra, zoo и zero. Она стоит в конце английского алфавита, легко запоминается и помогает детям уверенно делать первые шаги в чтении английских слов.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 буквой Z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Z состоит из трёх прямых линий: верхней, косой и нижней. Она выглядит резко и энергично, словно маленькая молния. Такую форму легко заметить среди других букв, особенно если рядом показать зигзаг или лесенку.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буква, похожая на молнию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z меньше по размеру, но сохраняет тот же угловатый силуэт. Она тоже напоминает быстрый зигзаг и хорошо смотрится рядом с крупной буквой Z. Для наглядности можно добавить картинку с линией-молнией или дорожкой-лесенкой.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буква с острым характером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Z и z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звук обозначает буква Z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словах буква Z чаще всего передаёт звонкий звук [z]. Он похож на русский звук в слове «зуб» и звучит мягко, без сильного шипения.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звук [z]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буква называется /zed/, а в американском — /ziː/. Это полезно знать, чтобы узнавать букву и на уроке, и в разных аудиозаписях.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название буквы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Z стоит в слове, она обычно звучит коротко и чётко. Дети могут послушать её в знакомых словах и заметить, что звук остаётся звонким и очень ясным.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внутри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Z, которые легко запомнить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zebra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zebra помогает сразу увидеть букву Z в начале. Зебра знакома детям по картинкам, игрушкам и раскраскам, поэтому слово легко связать с образом животного.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zucchini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zucchini обозначает кабачок. Оно длиннее других слов, но тоже начинается с буквы Z, поэтому помогает увидеть букву в необычном, но запоминающемся слове.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zero означает ноль. Оно часто встречается в заданиях и на карточках, а буква Z в начале делает слово заметным и удобным для запоминания.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zip связано с молнией-застёжкой на куртке или пенале. Оно звучит быстро и бодро, как сама буква Z, и хорошо подходит для первого чтения.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zoo короткое и простое. Оно напоминает место, где живут животные, поэтому ребёнку легко запомнить и значение, и первую букву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Картинки-подсказки для буквы Z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zebra легко запоминается по полоскам зебры. Чёрные и белые линии будто повторяют ритм буквы Z и помогают быстро узнать её в начале слова.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 в полосках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zoo сразу вызывает картинку с вольерами, зверями и табличками. Такая ассоциация помогает ребёнку вспомнить букву Z и значение слова без долгих раздумий.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 животные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zip удобно связать с быстрым движением замка. Молния словно щёлкает и бежит вверх-вниз, как зигзаг, поэтому буква Z запоминается особенно легко.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Молния-застёжка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слово с буквой Z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первокласснику спокойно читать простые английские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заглавную Z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линия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проведите ровную горизонтальную линию сверху. Она задаёт начало буквы и помогает сохранить аккуратную форму, если писать Z в клетке или на строке.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вниз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проведите наклонную линию от правого верхнего угла к левому нижнему. Именно она делает букву похожей на зигзаг и придаёт ей узнаваемый вид.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линия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нижнюю горизонтальную линию. Если все три линии ровные и одинаково чёткие, заглавная Z получается красивой, прямой и очень заметной.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строчную z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z пишется ниже и компактнее заглавной. Важно не делать её слишком высокой, чтобы она выглядела как настоящая маленькая буква, а не как большая.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несколько раз повторить букву в строке или по образцу. Тогда рука запомнит её форму, а буква будет получаться одинаковой и ровной каждый раз.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повторение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заглавная буква, строчная z состоит из прямых линий и не имеет круглых деталей. Её форма остаётся угловатой, поэтому её легко узнать в печатном тексте.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прямые линии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Z можно заметить на ярких упаковках, в названиях игрушек и на вывесках. Она сразу бросается в глаза своей острой формой, поэтому дети часто узнают её даже вне учебника.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упаковках и вывесках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встречается в названиях игр, логотипах и на экранах устройств. Слова zoo, zebra, zoom и zigzag делают букву частью повседневной жизни и помогают запоминать её без скуки.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на экранах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 в знакомых названиях и знаках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8" y="2325000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81" y="3714524"/>
            <a:ext cx="242438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881" y="5104049"/>
            <a:ext cx="242438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Z отличается от похожих букв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буквы Z только прямые отрезки и острые углы, поэтому она выглядит чётко и резко. Такой рисунок сразу отличает её от округлых и плавных знаков.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как 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S похожа на волнистую дорожку, а Z — на зигзаг. Если смотреть внимательно, у Z нет плавных изгибов, и это помогает не перепутать их при чтении.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как цифра 2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цифры 2 есть округлая верхняя часть и хвостик, а у Z — только прямые линии. Сравнение формы делает букву заметной даже при быстром взгляде на слово.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 лучше запоминается, когда ребёнок помнит её место в конце алфавита и связывает форму с молнией, зигзагом и знакомыми словами.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состоит из 26 букв.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 английском алфавите, и Z стоит последней, поэтому её удобно запоминать как финальный зигзаг.
</a:t>
            </a:r>
            <a:endParaRPr lang="en-US" sz="3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Z часто появляется на карточках с картинками и в простых играх на поиск буквы. Ребёнок видит её рядом с зеброй или зоопарком и быстрее связывает знак со знакомым образом.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 карточке и в игре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книгах и на цветных постерах Z легко заметить благодаря крупной форме и ярким примерам. Она выглядит как маленький молниеносный знак, который сразу хочется узнать и назвать вслух.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 книгах и постерах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 в школьной и детской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букве Z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в алфавите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завершает английский алфавит, поэтому её часто показывают как последнюю букву в ряду. Для детей это помогает запомнить её особое место и не теряться при повторении букв.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 молнию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буквы напоминает быстрый зигзаг или молнию. Именно поэтому Z кажется энергичной и заметной, а дети охотно запоминают её по этому яркому образу.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звук [z]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 Z обычно передаёт звук [z], похожий на звонкое «з». Он звучит коротко и ясно, без сильного шипения, поэтому слово читается легко и ровно.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букву называют /zed/, а в американском — /ziː/. Оба варианта правильные, поэтому на уроке можно услышать два разных произношения одной и той же буквы.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букву Z в слове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ребёнку быстро увидеть букву, прочитать слово и проверить смысл по картинке или знакомому значению.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 буквой Z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Z среди других букв и быстро замечает её прямые линии. Такое задание тренирует внимание и помогает уверенно отличать букву от похожих знаков.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соединение слова с изображением делают чтение понятным и весёлым. Так дети связывают zebra, zoo и zip не только с буквами, но и со смыслом.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слово и картинку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Обведение буквы по точкам помогает запомнить её форму рукой и глазом одновременно. Чёткий зигзаг получается особенно хорошо, если линии вести спокойно и без спешки.
</a:t>
            </a:r>
            <a:endParaRPr lang="en-US" sz="1479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Обведи по пунктиру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Z и S учит замечать, что одна буква угловатая, а другая плавная. Такой контраст помогает не путать знаки при первом чтении.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Z и S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слов с буквой Z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zebra помогает увидеть букву Z в начале и сразу вспомнить зебру с чёрно-белыми полосками. Это очень удобный пример для первого знакомства с чтением.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zebra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zoo знакомо почти каждому ребёнку по картинкам и прогулкам. Оно короткое, звучит звонко и быстро показывает, как буква Z работает в начале слова.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zip напоминает молнию-застёжку на куртке или пенале. Благодаря этому образу буква Z легко запоминается как быстрый и заметный знак.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zero помогает связать букву Z с числом ноль. Такой пример полезен для повторения, потому что он короткий и часто встречается в учебных заданиях.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zone показывает, что Z может встречаться не только в названиях животных и предметов, но и в более спокойных словах. Это расширяет словарик без лишней сложности.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букве Z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буква английского алфавита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входит в английский алфавит, но не относится к русскому. Поэтому её нужно узнавать как новую букву, которая живёт в английских словах и звучит по своим правилам.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читается как [z]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буква Z обычно передаёт звонкий звук [z]. Он короткий, ясный и помогает ребёнку читать простые слова без лишнего напряжения и сомнений.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легко узнаётся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легко заметить по зигзагу и прямым линиям. Такая форма помогает быстро отличить её от округлых букв и удержать в памяти без долгих повторений.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через примеры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zebra и zoo делают букву живой и понятной. Когда ребёнок видит знакомую картинку, буква запоминается быстрее и начинает узнавать себя в новых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о букве Z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называет букву Z и показывает, как выглядит её заглавная и строчная форма. Это первый шаг к уверенной ориентации в английском алфавите.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Услышать звук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услышать звук [z] в слове и сказать, где он спрятался. Так проверяется связь между буквой, звучанием и чтением.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ребёнок приводит несколько слов с Z: zebra, zoo, zip и другие знакомые примеры. Чем легче слова, тем увереннее ответ.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Узнать без 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букву показывают отдельно или среди других знаков. Если ребёнок быстро её находит и называет, значит, Z уже хорошо запомнилась.
</a:t>
            </a:r>
            <a:endParaRPr lang="en-US" sz="1693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Zz легко запоминается благодаря зигзагу, знакомым словам и звонкому звуку [z]. Она завершает знакомство с алфавитом ярко, просто и очень по-детски дружелюбно.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Zz: маленькая буква с большим характером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2026-05-30T06:13:34Z</dcterms:created>
  <dcterms:modified xsi:type="dcterms:W3CDTF">2026-05-30T06:13:34Z</dcterms:modified>
</cp:coreProperties>
</file>