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переезжают из одной страны в другую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меняет судьбы людей и карту мира.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через границы: 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миграция соединяет страны через движение людей, труда и знаний. Она возникает там, где различаются доходы, безопасность, образование и качество жизни, а ее масштабы уже измеряются сотнями миллионов человек.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причины переезда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занятость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Неустойчивый рынок труда, частая безработица и неформальная занятость подталкивают к переезду. Работа с официальным контрактом дает предсказуемость, социальные гарантии и более надежный план жизни.
</a:t>
            </a:r>
            <a:endParaRPr lang="en-US" sz="1098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высокая оплата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сопоставляют зарплаты в разных странах и выбирают места, где труд оплачивается лучше. Для многих важен не только доход сейчас, но и возможность стабильного роста в будущем.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высокая зарплата не всегда означает выгоду, если жилье, транспорт и налоги слишком дороги. Поэтому мигранты сравнивают не только доход, но и реальные ежедневные расходы в стране назначения.
</a:t>
            </a:r>
            <a:endParaRPr lang="en-US" sz="1098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переезд связан с возможностью регулярно отправлять деньги родственникам. Денежные переводы становятся важной частью семейного бюджета и усиливают привлекательность работы за рубежом.
</a:t>
            </a:r>
            <a:endParaRPr lang="en-US" sz="10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8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ООН и УВКБ ООН; точные мировые доли не приводятся.
</a:t>
            </a:r>
            <a:endParaRPr lang="en-US" sz="784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международной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один переезд часто объясняется сразу несколькими обстоятельствами: человек может искать работу, безопасность и лучшее будущее для детей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мотивы обычно доминируют, но в реальной жизни причины часто переплетаются и усиливают друг друга.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переезд становится вынужденным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оставляют дом, когда рядом идут боевые действия или усиливаются преследования. В дороге главное — безопасность детей, документы и хотя бы временное убежище, где можно переждать опасный период.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на границе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бегства многие семьи оказываются в лагере или центре приема. Там выдают еду, воду, базовую медицинскую помощь и помогают зарегистрироваться, но жизнь остается тесно связанной с ожиданием и неопределенностью.
</a:t>
            </a:r>
            <a:endParaRPr lang="en-US" sz="826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Временный лагерь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тех, кто спасается от насилия, пересечение границы — только начало нового этапа. Затем следует поиск статуса, жилья и поддержки, без которых невозможно начать жизнь заново.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защите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как причина международного переезда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университеты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выбирают страны, где есть признанные программы и высокий уровень преподавания. Для них важны репутация вуза, качество исследований и реальные шансы применить знания после выпуска.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 и карьера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страны нередко связан с признанием диплома и возможностью остаться работать после учебы. Чем понятнее правила, тем проще строить долгосрочные планы.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новой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часто открывает дорогу к дальнейшей миграции: выпускник получает профессию, контакты и опыт адаптации. Для многих учеба становится не краткой поездкой, а началом новой траектории.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обмен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курсы, стажировки и программы обмена помогают быстрее войти в новую академическую среду. Такой путь часто становится первым опытом долгого проживания за рубежом.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4913" y="1617079"/>
            <a:ext cx="288675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416603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99856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семейной миграции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к близким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переезжают к супругу, детям или родителям, если семья уже живет в другой стране. Личные связи нередко оказываются сильнее любых экономических расчетов.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Визовые правила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переезд зависит от виз, разрешений на проживание и процедур воссоединения. Чем понятнее правила, тем меньше риск долгого разлучения и неопределенности для родственников.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диаспоры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Диаспора помогает найти жилье, разобраться с документами и привыкнуть к новым условиям. Наличие знакомого сообщества снижает стресс и ускоряет адаптацию.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цель переезда проста: жить рядом с теми, кто важен. Семейная миграция часто связана не только с эмоциями, но и с заботой о детях и пожилых родственниках.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принимается решение о переезде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которую человек проходит от оценки условий до адаптации в новой стране.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ООН и УВКБ ООН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миграции и их 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одна и та же причина может вести к разным типам миграции и разным последствиям для людей и 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редко бывает однозначной: причины различаются, но часто складываются в один маршрут переезда.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потоки людей возникают там, где заработок и условия жизни заметно различаются между странами.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281 млн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международных мигрантов насчитывалось в мире в 2020 году.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123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оценка числа международных мигрантов в мире, 2020
</a:t>
            </a:r>
            <a:endParaRPr lang="en-US" sz="11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 и социальная инфраструктура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выбирают страны и города, где ниже уровень насилия и выше личная безопасность. Для семей это означает более предсказуемую повседневную жизнь и меньше рисков для детей.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 и школы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медицина и сильная школьная система особенно важны для родителей. При переезде они оценивают доступность врачей, очереди, стоимость услуг и возможности для дальнейшего обучения детей.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жильё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общественный транспорт, понятные маршруты и доступное жильё заметно облегчают адаптацию. Если дорога на работу или учёбу занимает меньше времени, переезд кажется более оправданным.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на годы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Мигранты обращают внимание не только на текущие условия, но и на устойчивость правил, рынка труда и социальных услуг. Долгосрочная предсказуемость делает страну более привлекательной для 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52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на основе общих направлений международной миграции, по материалам ООН и аналитических обзоров; значения условные.
</a:t>
            </a:r>
            <a:endParaRPr lang="en-US" sz="523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направляются основные миграционные потоки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стран, мигрантов привлекают отдельные города-центры с университетами, рабочими местами и развитой инфраструктурой. Именно там спрос на труд и услуги особенно высок.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концентрируются в богатых регионах и крупных агломерациях: решающими становятся доходы, безопасность и возможности для образования и карьеры.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культура и диаспора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выбор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чаще рассматривает страны, где уже знаком язык или его легче выучить. Это снижает неопределённость и помогает быстрее понять местные правила, документы и бытовые нормы.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диаспоры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приезда диаспора помогает найти жильё, работу и переводчика, а также объясняет, как устроены школа, транспорт и государственные услуги. Такая помощь уменьшает стресс в первые месяцы.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 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язык освоен, а рядом есть знакомое сообщество, адаптация идёт быстрее. Человек легче находит друзей, увереннее общается и постепенно чувствует себя частью новой страны.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экологические причины миграции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и неурожаи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повторяющейся засухе сельские семьи теряют урожай, доход и возможность содержать хозяйство. Переезд становится не выбором, а способом сохранить средства к существованию и избежать долгов.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уровня моря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прибрежных зонах повышение уровня моря усиливает эрозию берегов, затопление и засоление почв. Это делает проживание и сельское хозяйство всё менее устойчивыми, особенно в бедных странах.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сельских районов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миграция сильнее всего затрагивает людей, зависящих от земли и погоды. При отсутствии страховой защиты и накоплений даже умеренные климатические потери могут запустить вынужденный отъезд.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и 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Стихийные бедствия разрушают дома, дороги и коммуникации, а восстановление может занимать годы. Если такие события повторяются, люди постепенно покидают опасные районы и ищут более надёжное место.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38339"/>
            <a:ext cx="4339200" cy="16776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Толчковые и притягивающие факторы миграции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одни факторы подталкивают к отъезду, а другие делают новую страну привлекательной. В реальности они часто действуют одновременно.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 переезде обычно рождается на стыке давления из страны исхода и привлекательности страны назначения; поэтому миграция редко имеет одну причину.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1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типам миграции, составленное для учебной схемы на основе обобщения причин переезда.
</a:t>
            </a:r>
            <a:endParaRPr lang="en-US" sz="614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миграция бывает временной и постоянной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проживания зависит не только от цели поездки, но и от визы, работы, учёбы и семейных обстоятельств. Один и тот же человек может менять статус несколько раз.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мотивы преобладают, но временные формы миграции часто становятся постоянными после закрепления работы, документов и социальных связей.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переезда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46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решает базовые задачи: где жить, как добираться до работы или учёбы и какие документы нужно оформить. Без этого адаптация остаётся поверхностной и нестабильной.
</a:t>
            </a:r>
            <a:endParaRPr lang="en-US" sz="1021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адаптация проходит успешно, мигрант чаще остаётся надолго, переводит семью и укрепляет своё положение. Тогда переезд из временного решения превращается в устойчивый жизненный выбор.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документы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приходится учить язык, подтверждать дипломы и разбираться в бюрократических процедурах. Эти шаги открывают доступ к официальной работе, образованию и медицинским услугам.
</a:t>
            </a:r>
            <a:endParaRPr lang="en-US" sz="984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4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практических вопросов постепенно формируются знакомства, появляются друзья и местные контакты. Социальная поддержка помогает пережить культурный шок и уменьшает чувство изоляции.
</a:t>
            </a:r>
            <a:endParaRPr lang="en-US" sz="9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87598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8556" y="2244174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208629"/>
            <a:ext cx="376800" cy="3014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75260"/>
            <a:ext cx="376800" cy="3014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8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миграция влияет на страны отправления и приёма
</a:t>
            </a:r>
            <a:endParaRPr lang="en-US" sz="2283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на родину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отправления получают денежные переводы, которые поддерживают семьи, оплачивают обучение и помогают покрывать повседневные расходы. Для многих домохозяйств это важный источник стабильного дохода.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Утечка специалистов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уезжают молодые и образованные люди, страна отправления теряет квалификации, которые долго формировались. Это может ослаблять системы здравоохранения, образования и технические отрасли.
</a:t>
            </a:r>
            <a:endParaRPr lang="en-US" sz="1273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приёма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приёма получают новых работников, налогоплательщиков и предпринимателей, но должны расширять жильё, школы, транспорт и медицинскую сеть. Миграция ускоряет рост городских агломераций.
</a:t>
            </a:r>
            <a:endParaRPr lang="en-US" sz="1273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меняет возрастную структуру населения, состав рабочей силы и культурный облик городов. В долгосрочной перспективе он влияет и на демографию, и на повседневную жизнь общества.
</a:t>
            </a:r>
            <a:endParaRPr lang="en-US" sz="12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безопасность, семья, учёба и перспективы для детей редко действуют по отдельности: именно их сочетание делает миграционное решение устойчивым и осмысленным.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групп причин обычно переплетаются в одном решении о переезде.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как зеркало различий между странами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миграция показывает, насколько по-разному живут страны и как люди ищут безопасность, развитие и поддержку семьи. Она соединяет мир через труд, знания, культуру и денежные потоки.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2026-06-02T23:42:35Z</dcterms:created>
  <dcterms:modified xsi:type="dcterms:W3CDTF">2026-06-02T23:42:35Z</dcterms:modified>
</cp:coreProperties>
</file>