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грибы: маленькие помощники и непоседы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Невидимые жители природы: полезные, вредные и очень важные для нас.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микробов вокруг нас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грибы живут рядом с нами каждый день. Одни помогают делать пищу и сохранять природу, другие могут портить продукты и вредить здоровью. Узнаем, как их различать и беречься от неприятностей.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352" y="1789650"/>
            <a:ext cx="271200" cy="27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29802" y="2073476"/>
            <a:ext cx="271200" cy="271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83512" y="2346874"/>
            <a:ext cx="248325" cy="2838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18975" y="3539100"/>
            <a:ext cx="271200" cy="271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— самые маленькие живые существа
</a:t>
            </a:r>
            <a:endParaRPr lang="en-US" sz="2246" dirty="0"/>
          </a:p>
        </p:txBody>
      </p:sp>
      <p:sp>
        <p:nvSpPr>
          <p:cNvPr id="14" name="Text 2"/>
          <p:cNvSpPr txBox="1"/>
          <p:nvPr/>
        </p:nvSpPr>
        <p:spPr>
          <a:xfrm>
            <a:off x="492413" y="1783200"/>
            <a:ext cx="1870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клетка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Бактерия состоит всего из одной клетки, поэтому она очень мала. Увидеть её можно только с помощью микроскопа, а не простым взглядом.
</a:t>
            </a:r>
            <a:endParaRPr lang="en-US" sz="850" dirty="0"/>
          </a:p>
        </p:txBody>
      </p:sp>
      <p:sp>
        <p:nvSpPr>
          <p:cNvPr id="15" name="Text 3"/>
          <p:cNvSpPr txBox="1"/>
          <p:nvPr/>
        </p:nvSpPr>
        <p:spPr>
          <a:xfrm>
            <a:off x="2773900" y="20671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бывают круглыми, палочковидными и изогнутыми. По форме они похожи на крошечные бусинки, палочки или запятые, только живые и очень проворные.
</a:t>
            </a:r>
            <a:endParaRPr lang="en-US" sz="850" dirty="0"/>
          </a:p>
        </p:txBody>
      </p:sp>
      <p:sp>
        <p:nvSpPr>
          <p:cNvPr id="16" name="Text 4"/>
          <p:cNvSpPr txBox="1"/>
          <p:nvPr/>
        </p:nvSpPr>
        <p:spPr>
          <a:xfrm>
            <a:off x="5016100" y="23468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есть тепло и влага, бактерии быстро размножаются. Иногда одна клетка успевает превратиться в множество новых всего за короткое время.
</a:t>
            </a:r>
            <a:endParaRPr lang="en-US" sz="850" dirty="0"/>
          </a:p>
        </p:txBody>
      </p:sp>
      <p:sp>
        <p:nvSpPr>
          <p:cNvPr id="17" name="Text 5"/>
          <p:cNvSpPr txBox="1"/>
          <p:nvPr/>
        </p:nvSpPr>
        <p:spPr>
          <a:xfrm>
            <a:off x="7063000" y="3532800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Повсюду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живут в почве, воде, на коже человека и внутри животных. Они так широко распространены, что встретить их можно почти в любом уголке природы.
</a:t>
            </a:r>
            <a:endParaRPr lang="en-US" sz="8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выглядят грибы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грибница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грибов главная часть спрятана под землёй или внутри древесины. Это грибница — сеть тонких нитей, которая незаметно разрастается и помогает грибу получать питание. Снаружи её почти не видно, поэтому гриб кажется загадочным жителем леса.
</a:t>
            </a:r>
            <a:endParaRPr lang="en-US" sz="1116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Шляпка и ножка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Шляпочные грибы легко узнать по ножке и шляпке. Такая форма делает их похожими на маленькие зонтики, выросшие среди травы. На картинке хорошо видно, что грибы бывают крупными и очень нарядными.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и плесень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— это крошечные грибы, которые без микроскопа не разглядеть. Плесень выглядит иначе: как пушистый или пятнистый налёт на хлебе, сыре и фруктах. Грибы могут быть совсем разными на вид.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бактерии рядом с нами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14725" y="1891992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Кисломолочные помощники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Кисломолочные бактерии делают йогурт, кефир и простоквашу. Они меняют молоко так, что оно становится густым и вкусным, а на столе появляется полезный продукт.
</a:t>
            </a:r>
            <a:endParaRPr lang="en-US" sz="1088" dirty="0"/>
          </a:p>
        </p:txBody>
      </p:sp>
      <p:sp>
        <p:nvSpPr>
          <p:cNvPr id="9" name="Text 2"/>
          <p:cNvSpPr txBox="1"/>
          <p:nvPr/>
        </p:nvSpPr>
        <p:spPr>
          <a:xfrm>
            <a:off x="4313752" y="2951682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внутри тела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кишечнике человека живут полезные бактерии. Они помогают переваривать пищу и поддерживают порядок внутри организма, как маленькие, очень трудолюбивые помощники.
</a:t>
            </a:r>
            <a:endParaRPr lang="en-US" sz="1088" dirty="0"/>
          </a:p>
        </p:txBody>
      </p:sp>
      <p:sp>
        <p:nvSpPr>
          <p:cNvPr id="10" name="Text 3"/>
          <p:cNvSpPr txBox="1"/>
          <p:nvPr/>
        </p:nvSpPr>
        <p:spPr>
          <a:xfrm>
            <a:off x="513377" y="4042282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для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живут в почве и помогают растениям получать нужные вещества. Без них земле было бы труднее сохранять плодородие и заботиться о зелёных жителях.
</a:t>
            </a:r>
            <a:endParaRPr lang="en-US" sz="1088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7950" y="777075"/>
            <a:ext cx="4097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грибы в жизни человека
</a:t>
            </a:r>
            <a:endParaRPr lang="en-US" sz="2246" dirty="0"/>
          </a:p>
        </p:txBody>
      </p:sp>
      <p:sp>
        <p:nvSpPr>
          <p:cNvPr id="9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17961" y="1776230"/>
            <a:ext cx="4097813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становится пышным
</a:t>
            </a:r>
            <a:pPr algn="l" indent="0" marL="0">
              <a:lnSpc>
                <a:spcPct val="115000"/>
              </a:lnSpc>
              <a:buNone/>
            </a:pPr>
            <a:r>
              <a:rPr lang="en-US" sz="4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помогают тесту подниматься. Благодаря им хлеб и булочки получаются мягкими, воздушными и ароматными, будто тесто немного подросло и стало веселее.
</a:t>
            </a:r>
            <a:endParaRPr lang="en-US" sz="1309" dirty="0"/>
          </a:p>
        </p:txBody>
      </p:sp>
      <p:sp>
        <p:nvSpPr>
          <p:cNvPr id="11" name="Text 3"/>
          <p:cNvSpPr txBox="1"/>
          <p:nvPr/>
        </p:nvSpPr>
        <p:spPr>
          <a:xfrm>
            <a:off x="417961" y="2775297"/>
            <a:ext cx="4097813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Съедобные грибы на столе
</a:t>
            </a:r>
            <a:pPr algn="l" indent="0" marL="0">
              <a:lnSpc>
                <a:spcPct val="115000"/>
              </a:lnSpc>
              <a:buNone/>
            </a:pPr>
            <a:r>
              <a:rPr lang="en-US" sz="4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Шампиньоны, белые грибы и другие съедобные виды люди собирают и едят. Они украшают блюда и добавляют им вкус, если собраны правильно и безопасно.
</a:t>
            </a:r>
            <a:endParaRPr lang="en-US" sz="1337" dirty="0"/>
          </a:p>
        </p:txBody>
      </p:sp>
      <p:sp>
        <p:nvSpPr>
          <p:cNvPr id="12" name="Text 4"/>
          <p:cNvSpPr txBox="1"/>
          <p:nvPr/>
        </p:nvSpPr>
        <p:spPr>
          <a:xfrm>
            <a:off x="417961" y="3774360"/>
            <a:ext cx="4097813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грибов делают лекарства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4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грибы помогают учёным получать лекарства. Эти вещества используют, чтобы лечить людей, поэтому грибы полезны не только в лесу, но и в медицине.
</a:t>
            </a:r>
            <a:endParaRPr lang="en-US" sz="136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бактерии и грибы помогают природе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334800" y="2676231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Опавшие остатки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Листья, стебли и другие остатки растений оказываются на земле. Для бактерий и грибов это начало важной работы.
</a:t>
            </a:r>
            <a:endParaRPr lang="en-US" sz="1027" dirty="0"/>
          </a:p>
        </p:txBody>
      </p:sp>
      <p:sp>
        <p:nvSpPr>
          <p:cNvPr id="11" name="Text 3"/>
          <p:cNvSpPr txBox="1"/>
          <p:nvPr/>
        </p:nvSpPr>
        <p:spPr>
          <a:xfrm>
            <a:off x="3680540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постепенно разрушают остатки живого. Они превращают их в более простые вещества, которые возвращаются в почву.
</a:t>
            </a:r>
            <a:endParaRPr lang="en-US" sz="1027" dirty="0"/>
          </a:p>
        </p:txBody>
      </p:sp>
      <p:sp>
        <p:nvSpPr>
          <p:cNvPr id="12" name="Text 4"/>
          <p:cNvSpPr txBox="1"/>
          <p:nvPr/>
        </p:nvSpPr>
        <p:spPr>
          <a:xfrm>
            <a:off x="6026301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жизнь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получает питательные вещества и становится плодороднее. Потом растения используют их снова, и круг в природе продолжается.
</a:t>
            </a:r>
            <a:endParaRPr lang="en-US" sz="102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молоко превращается в йогурт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полезные бактерии меняют молоко в тёплой и чистой посуде.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64728" y="2216576"/>
            <a:ext cx="274800" cy="27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76128" y="2879603"/>
            <a:ext cx="252000" cy="28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64728" y="3555978"/>
            <a:ext cx="274800" cy="27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64728" y="4225753"/>
            <a:ext cx="274800" cy="274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бактерии и болезни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2272049" y="21596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Грязные руки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Микробы легко попадают на еду с немытых рук. Потом они могут попасть в рот и вызвать болезнь, если не помыть руки вовремя.
</a:t>
            </a:r>
            <a:endParaRPr lang="en-US" sz="991" dirty="0"/>
          </a:p>
        </p:txBody>
      </p:sp>
      <p:sp>
        <p:nvSpPr>
          <p:cNvPr id="12" name="Text 3"/>
          <p:cNvSpPr txBox="1"/>
          <p:nvPr/>
        </p:nvSpPr>
        <p:spPr>
          <a:xfrm>
            <a:off x="2272049" y="28294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Кариес и ангина
</a:t>
            </a:r>
            <a:pPr algn="l" indent="0" marL="0">
              <a:lnSpc>
                <a:spcPct val="115000"/>
              </a:lnSpc>
              <a:buNone/>
            </a:pPr>
            <a:r>
              <a:rPr lang="en-US" sz="7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вызывают кариес и ангину. Они поселяются там, где им удобно, а человеку приходится обращаться к врачу и беречь здоровье.
</a:t>
            </a:r>
            <a:endParaRPr lang="en-US" sz="963" dirty="0"/>
          </a:p>
        </p:txBody>
      </p:sp>
      <p:sp>
        <p:nvSpPr>
          <p:cNvPr id="13" name="Text 4"/>
          <p:cNvSpPr txBox="1"/>
          <p:nvPr/>
        </p:nvSpPr>
        <p:spPr>
          <a:xfrm>
            <a:off x="2272049" y="34991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Испорченная еда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могут жить в немытых или испорченных продуктах. Такая еда становится опасной, поэтому её нельзя пробовать, даже если она выглядит почти нормально.
</a:t>
            </a:r>
            <a:endParaRPr lang="en-US" sz="861" dirty="0"/>
          </a:p>
        </p:txBody>
      </p:sp>
      <p:sp>
        <p:nvSpPr>
          <p:cNvPr id="14" name="Text 5"/>
          <p:cNvSpPr txBox="1"/>
          <p:nvPr/>
        </p:nvSpPr>
        <p:spPr>
          <a:xfrm>
            <a:off x="2272049" y="4168952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Мытьё рук, чистая вода и свежие продукты помогают уменьшить риск. Это простое правило работает каждый день и защищает лучше, чем кажется.
</a:t>
            </a:r>
            <a:endParaRPr lang="en-US" sz="96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1701" y="1503975"/>
            <a:ext cx="3640200" cy="25381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грибы: плесень и ядовитые виды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68275" y="1901113"/>
            <a:ext cx="42669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Плесень на продуктах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Плесень может появиться на хлебе, сыре, варенье и фруктах. Такой продукт уже нельзя есть, потому что он стал испорченным и небезопасным.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768275" y="2568921"/>
            <a:ext cx="42669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грибы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лесные грибы ядовиты. Их нельзя пробовать на вкус, брать в рот или готовить дома, если в них есть хотя бы малейшее сомнение.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768275" y="3236730"/>
            <a:ext cx="42669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Неизвестный гриб не берут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гриб незнаком, его не кладут в корзину и не трогают без необходимости. Лучше оставить его в лесу, чем ошибиться и навредить здоровью.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768275" y="3904540"/>
            <a:ext cx="42669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Внимательность важнее
</a:t>
            </a:r>
            <a:pPr algn="l" indent="0" marL="0">
              <a:lnSpc>
                <a:spcPct val="115000"/>
              </a:lnSpc>
              <a:buNone/>
            </a:pPr>
            <a:r>
              <a:rPr lang="en-US" sz="3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грибов требует осторожности и спокойствия. Детям всегда нужно идти за грибами только вместе со взрослыми, которые хорошо знают безопасные виды.
</a:t>
            </a:r>
            <a:endParaRPr lang="en-US" sz="996" dirty="0"/>
          </a:p>
        </p:txBody>
      </p:sp>
      <p:sp>
        <p:nvSpPr>
          <p:cNvPr id="14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000" y="3062625"/>
            <a:ext cx="8219400" cy="18301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бактерия отличается от гриба
</a:t>
            </a:r>
            <a:endParaRPr lang="en-US" sz="2646" dirty="0"/>
          </a:p>
        </p:txBody>
      </p:sp>
      <p:sp>
        <p:nvSpPr>
          <p:cNvPr id="11" name="Text 2"/>
          <p:cNvSpPr txBox="1"/>
          <p:nvPr/>
        </p:nvSpPr>
        <p:spPr>
          <a:xfrm>
            <a:off x="1193050" y="1942025"/>
            <a:ext cx="2476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клетка
</a:t>
            </a:r>
            <a:pPr algn="l" indent="0" marL="0">
              <a:lnSpc>
                <a:spcPct val="115000"/>
              </a:lnSpc>
              <a:buNone/>
            </a:pPr>
            <a:r>
              <a:rPr lang="en-US" sz="2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Бактерия состоит всего из одной клетки и не имеет ядра. Поэтому она устроена очень просто, но умеет быстро жить, делиться и приспосабливаться к разным условиям.
</a:t>
            </a:r>
            <a:endParaRPr lang="en-US" sz="1086" dirty="0"/>
          </a:p>
        </p:txBody>
      </p:sp>
      <p:sp>
        <p:nvSpPr>
          <p:cNvPr id="12" name="Text 3"/>
          <p:cNvSpPr txBox="1"/>
          <p:nvPr/>
        </p:nvSpPr>
        <p:spPr>
          <a:xfrm>
            <a:off x="3795705" y="1942025"/>
            <a:ext cx="2476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 устроен сложнее
</a:t>
            </a:r>
            <a:pPr algn="l" indent="0" marL="0">
              <a:lnSpc>
                <a:spcPct val="115000"/>
              </a:lnSpc>
              <a:buNone/>
            </a:pPr>
            <a:r>
              <a:rPr lang="en-US" sz="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имеют клетки с ядром, а у многих из них есть грибница — тонкие нити, скрытые в почве, дереве или еде. Их строение сложнее, чем у бактерий.
</a:t>
            </a:r>
            <a:endParaRPr lang="en-US" sz="1162" dirty="0"/>
          </a:p>
        </p:txBody>
      </p:sp>
      <p:sp>
        <p:nvSpPr>
          <p:cNvPr id="13" name="Text 4"/>
          <p:cNvSpPr txBox="1"/>
          <p:nvPr/>
        </p:nvSpPr>
        <p:spPr>
          <a:xfrm>
            <a:off x="6398356" y="1942025"/>
            <a:ext cx="2476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2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обычно намного меньше грибов, поэтому их почти невозможно заметить без прибора. Разница в строении помогает понять, почему они по-разному растут, питаются и размножаются.
</a:t>
            </a:r>
            <a:endParaRPr lang="en-US" sz="102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они размножаются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14725" y="1891992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делятся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бактериальная клетка просто делится надвое, и получается две новые клетки. Если рядом тепло, влага и пища, число бактерий может увеличиваться очень быстро.
</a:t>
            </a:r>
            <a:endParaRPr lang="en-US" sz="1088" dirty="0"/>
          </a:p>
        </p:txBody>
      </p:sp>
      <p:sp>
        <p:nvSpPr>
          <p:cNvPr id="9" name="Text 2"/>
          <p:cNvSpPr txBox="1"/>
          <p:nvPr/>
        </p:nvSpPr>
        <p:spPr>
          <a:xfrm>
            <a:off x="4313752" y="2951682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образуют споры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грибов часто появляются споры — очень маленькие и лёгкие частицы. Они переносятся воздухом, водой или на лапках животных и долго ждут подходящего места для роста.
</a:t>
            </a:r>
            <a:endParaRPr lang="en-US" sz="1088" dirty="0"/>
          </a:p>
        </p:txBody>
      </p:sp>
      <p:sp>
        <p:nvSpPr>
          <p:cNvPr id="10" name="Text 3"/>
          <p:cNvSpPr txBox="1"/>
          <p:nvPr/>
        </p:nvSpPr>
        <p:spPr>
          <a:xfrm>
            <a:off x="513377" y="4042282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подходящие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бактериям, и грибам легче размножаться там, где есть тепло, влага и питание. Поэтому на мокром хлебе или тёплой еде они появляются особенно быстро.
</a:t>
            </a:r>
            <a:endParaRPr lang="en-US" sz="1088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защититься от вредных микробов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привычки в быту помогают уменьшить количество микробов и сохранить еду безопасной.
</a:t>
            </a:r>
            <a:endParaRPr lang="en-US" sz="84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5100" y="2057775"/>
            <a:ext cx="295050" cy="33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19476" y="2342426"/>
            <a:ext cx="295050" cy="337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33875" y="3120774"/>
            <a:ext cx="295050" cy="337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 помогает увидеть невидимое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580900" y="2057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Рассмотреть форму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 позволяет увидеть, как выглядят бактерии, клетки грибов и споры. Учёные изучают их форму, размер и строение, чтобы лучше понимать, как они живут и чем отличаются.
</a:t>
            </a:r>
            <a:endParaRPr lang="en-US" sz="1064" dirty="0"/>
          </a:p>
        </p:txBody>
      </p:sp>
      <p:sp>
        <p:nvSpPr>
          <p:cNvPr id="13" name="Text 3"/>
          <p:cNvSpPr txBox="1"/>
          <p:nvPr/>
        </p:nvSpPr>
        <p:spPr>
          <a:xfrm>
            <a:off x="3595301" y="234242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Понять свойства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микроскопа можно сравнивать разные микроорганизмы и замечать важные детали, которые не видны глазу. Это помогает узнать, какие из них полезны, а какие могут вредить.
</a:t>
            </a:r>
            <a:endParaRPr lang="en-US" sz="1064" dirty="0"/>
          </a:p>
        </p:txBody>
      </p:sp>
      <p:sp>
        <p:nvSpPr>
          <p:cNvPr id="14" name="Text 4"/>
          <p:cNvSpPr txBox="1"/>
          <p:nvPr/>
        </p:nvSpPr>
        <p:spPr>
          <a:xfrm>
            <a:off x="6609674" y="3120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Помочь науке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через микроскоп делают изучение живой природы точным и интересным. Благодаря таким открытиям люди научились использовать микроорганизмы для еды, лекарств и защиты здоровья.
</a:t>
            </a:r>
            <a:endParaRPr lang="en-US" sz="106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950" y="777075"/>
            <a:ext cx="4097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микроорганизмы живут каждый день
</a:t>
            </a:r>
            <a:endParaRPr lang="en-US" sz="2246" dirty="0"/>
          </a:p>
        </p:txBody>
      </p:sp>
      <p:sp>
        <p:nvSpPr>
          <p:cNvPr id="10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17961" y="1709628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почве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земле бактерии и грибы особенно часто встречаются рядом с корнями растений. Они помогают разлагать остатки и возвращать в почву вещества, нужные для роста новых растений.
</a:t>
            </a:r>
            <a:endParaRPr lang="en-US" sz="1081" dirty="0"/>
          </a:p>
        </p:txBody>
      </p:sp>
      <p:sp>
        <p:nvSpPr>
          <p:cNvPr id="12" name="Text 3"/>
          <p:cNvSpPr txBox="1"/>
          <p:nvPr/>
        </p:nvSpPr>
        <p:spPr>
          <a:xfrm>
            <a:off x="417961" y="2477714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продуктах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хлебе, фруктах, овощах и сыре микроорганизмы могут появляться очень быстро. Одни помогают делать продукты вкуснее, а другие вызывают плесень и порчу.
</a:t>
            </a:r>
            <a:endParaRPr lang="en-US" sz="1081" dirty="0"/>
          </a:p>
        </p:txBody>
      </p:sp>
      <p:sp>
        <p:nvSpPr>
          <p:cNvPr id="13" name="Text 4"/>
          <p:cNvSpPr txBox="1"/>
          <p:nvPr/>
        </p:nvSpPr>
        <p:spPr>
          <a:xfrm>
            <a:off x="417961" y="3245797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человеке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бактерий живёт на коже и внутри организма человека. Обычно они не мешают, а некоторые даже помогают, если человек соблюдает чистоту и не забывает мыть руки.
</a:t>
            </a:r>
            <a:endParaRPr lang="en-US" sz="1081" dirty="0"/>
          </a:p>
        </p:txBody>
      </p:sp>
      <p:sp>
        <p:nvSpPr>
          <p:cNvPr id="14" name="Text 5"/>
          <p:cNvSpPr txBox="1"/>
          <p:nvPr/>
        </p:nvSpPr>
        <p:spPr>
          <a:xfrm>
            <a:off x="417961" y="4013858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воздухе и воде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есть и в воздухе, и в воде, поэтому мы встречаем их почти везде. Это невидимый, но очень большой мир, который постоянно окружает человека.
</a:t>
            </a:r>
            <a:endParaRPr lang="en-US" sz="108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°C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холодильнике рост микробов заметно замедляется.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по безопасному хранению продуктов питания: холодильное хранение замедляет рост микробов.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помогает дольше сохранять продукты свежими и безопасными: на тёплой и влажной еде бактерии и плесень размножаются намного быстрее.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 опавшим листом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бактерии и грибы возвращают вещества из старых листьев обратно в почву.
</a:t>
            </a:r>
            <a:endParaRPr lang="en-US" sz="95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бактериях и грибах
</a:t>
            </a:r>
            <a:endParaRPr lang="en-US" sz="2646" dirty="0"/>
          </a:p>
        </p:txBody>
      </p:sp>
      <p:sp>
        <p:nvSpPr>
          <p:cNvPr id="11" name="Text 2"/>
          <p:cNvSpPr txBox="1"/>
          <p:nvPr/>
        </p:nvSpPr>
        <p:spPr>
          <a:xfrm>
            <a:off x="1242950" y="2365275"/>
            <a:ext cx="17133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Живут в экстремальных местах
</a:t>
            </a:r>
            <a:pPr algn="l" indent="0" marL="0">
              <a:lnSpc>
                <a:spcPct val="115000"/>
              </a:lnSpc>
              <a:buNone/>
            </a:pPr>
            <a:r>
              <a:rPr lang="en-US" sz="3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умеют жить там, где другим организмам слишком жарко или слишком солёно. Они словно маленькие путешественники, которым не страшны необычные условия.
</a:t>
            </a:r>
            <a:endParaRPr lang="en-US" sz="1262" dirty="0"/>
          </a:p>
        </p:txBody>
      </p:sp>
      <p:sp>
        <p:nvSpPr>
          <p:cNvPr id="12" name="Text 3"/>
          <p:cNvSpPr txBox="1"/>
          <p:nvPr/>
        </p:nvSpPr>
        <p:spPr>
          <a:xfrm>
            <a:off x="3022508" y="2365275"/>
            <a:ext cx="17133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тоже грибы
</a:t>
            </a:r>
            <a:pPr algn="l" indent="0" marL="0">
              <a:lnSpc>
                <a:spcPct val="115000"/>
              </a:lnSpc>
              <a:buNone/>
            </a:pPr>
            <a:r>
              <a:rPr lang="en-US" sz="3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относятся к грибам, хотя их нельзя увидеть без микроскопа. Именно они помогают тесту подниматься и делают выпечку мягкой и воздушной.
</a:t>
            </a:r>
            <a:endParaRPr lang="en-US" sz="1262" dirty="0"/>
          </a:p>
        </p:txBody>
      </p:sp>
      <p:sp>
        <p:nvSpPr>
          <p:cNvPr id="13" name="Text 4"/>
          <p:cNvSpPr txBox="1"/>
          <p:nvPr/>
        </p:nvSpPr>
        <p:spPr>
          <a:xfrm>
            <a:off x="4802068" y="2365275"/>
            <a:ext cx="17133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Грибница может быть огромной
</a:t>
            </a:r>
            <a:pPr algn="l" indent="0" marL="0">
              <a:lnSpc>
                <a:spcPct val="115000"/>
              </a:lnSpc>
              <a:buNone/>
            </a:pPr>
            <a:r>
              <a:rPr lang="en-US" sz="3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грибов грибница разрастается под землёй на очень большой площади. Снаружи видна только малая часть, а основная жизнь скрыта в почве.
</a:t>
            </a:r>
            <a:endParaRPr lang="en-US" sz="1262" dirty="0"/>
          </a:p>
        </p:txBody>
      </p:sp>
      <p:sp>
        <p:nvSpPr>
          <p:cNvPr id="14" name="Text 5"/>
          <p:cNvSpPr txBox="1"/>
          <p:nvPr/>
        </p:nvSpPr>
        <p:spPr>
          <a:xfrm>
            <a:off x="6581631" y="2365275"/>
            <a:ext cx="17133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полон сюрпризов
</a:t>
            </a:r>
            <a:pPr algn="l" indent="0" marL="0">
              <a:lnSpc>
                <a:spcPct val="115000"/>
              </a:lnSpc>
              <a:buNone/>
            </a:pPr>
            <a:r>
              <a:rPr lang="en-US" sz="3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бывают очень разными: одни помогают человеку, другие приспосабливаются к самым необычным местам. Поэтому мир бактерий и грибов не скучный, а очень удивительный.
</a:t>
            </a:r>
            <a:endParaRPr lang="en-US" sz="126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926700" y="1942137"/>
            <a:ext cx="42669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Бывают полезными
</a:t>
            </a:r>
            <a:pPr algn="l" indent="0" marL="0">
              <a:lnSpc>
                <a:spcPct val="115000"/>
              </a:lnSpc>
              <a:buNone/>
            </a:pPr>
            <a:r>
              <a:rPr lang="en-US" sz="3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грибы помогают людям делать продукты, получать лекарства и поддерживать плодородие почвы. Без них природе было бы намного труднее сохранять порядок.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2926700" y="2609946"/>
            <a:ext cx="42669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Бывают вредными
</a:t>
            </a:r>
            <a:pPr algn="l" indent="0" marL="0">
              <a:lnSpc>
                <a:spcPct val="115000"/>
              </a:lnSpc>
              <a:buNone/>
            </a:pPr>
            <a:r>
              <a:rPr lang="en-US" sz="3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из них портят еду, вызывают плесень и становятся причиной болезней. Поэтому с неизвестными грибами и испорченными продуктами нужно быть особенно осторожными.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2926700" y="3277755"/>
            <a:ext cx="42669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защищает
</a:t>
            </a:r>
            <a:pPr algn="l" indent="0" marL="0">
              <a:lnSpc>
                <a:spcPct val="115000"/>
              </a:lnSpc>
              <a:buNone/>
            </a:pPr>
            <a:r>
              <a:rPr lang="en-US" sz="3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Мытьё рук, чистая посуда, свежая вода и правильное хранение еды помогают уменьшить количество вредных микробов. Эти простые привычки работают каждый день.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926700" y="3945565"/>
            <a:ext cx="42669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нужна внимательность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гриб неизвестен, его нельзя пробовать и класть в корзину. Осторожность помогает не перепутать съедобные грибы с ядовитыми и сохранить здоровье.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грибы рядом с нами каждый день, хотя мы часто их не замечаем. Они помогают природе и людям, а ещё напоминают: даже самое маленькое может быть очень важным.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Маленькие, но очень важные жители природы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2026-05-26T03:57:00Z</dcterms:created>
  <dcterms:modified xsi:type="dcterms:W3CDTF">2026-05-26T03:57:00Z</dcterms:modified>
</cp:coreProperties>
</file>